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345" r:id="rId2"/>
    <p:sldId id="257" r:id="rId3"/>
    <p:sldId id="258" r:id="rId4"/>
    <p:sldId id="344" r:id="rId5"/>
    <p:sldId id="259" r:id="rId6"/>
    <p:sldId id="357" r:id="rId7"/>
    <p:sldId id="358" r:id="rId8"/>
    <p:sldId id="262" r:id="rId9"/>
    <p:sldId id="263" r:id="rId10"/>
    <p:sldId id="264" r:id="rId11"/>
    <p:sldId id="265" r:id="rId12"/>
    <p:sldId id="347" r:id="rId13"/>
    <p:sldId id="359" r:id="rId14"/>
    <p:sldId id="268" r:id="rId15"/>
    <p:sldId id="283" r:id="rId16"/>
    <p:sldId id="360" r:id="rId17"/>
    <p:sldId id="272" r:id="rId18"/>
    <p:sldId id="278" r:id="rId19"/>
    <p:sldId id="279" r:id="rId20"/>
    <p:sldId id="273" r:id="rId21"/>
    <p:sldId id="280" r:id="rId22"/>
    <p:sldId id="281" r:id="rId23"/>
    <p:sldId id="271" r:id="rId24"/>
    <p:sldId id="282" r:id="rId25"/>
    <p:sldId id="284" r:id="rId26"/>
    <p:sldId id="285" r:id="rId27"/>
    <p:sldId id="286" r:id="rId28"/>
    <p:sldId id="335" r:id="rId29"/>
    <p:sldId id="256" r:id="rId30"/>
    <p:sldId id="291" r:id="rId31"/>
    <p:sldId id="292" r:id="rId32"/>
    <p:sldId id="297" r:id="rId33"/>
    <p:sldId id="298" r:id="rId34"/>
    <p:sldId id="301" r:id="rId35"/>
    <p:sldId id="295" r:id="rId36"/>
    <p:sldId id="296" r:id="rId37"/>
    <p:sldId id="277" r:id="rId38"/>
    <p:sldId id="307" r:id="rId39"/>
    <p:sldId id="350" r:id="rId40"/>
    <p:sldId id="351" r:id="rId41"/>
    <p:sldId id="334" r:id="rId42"/>
    <p:sldId id="311" r:id="rId43"/>
    <p:sldId id="314" r:id="rId44"/>
    <p:sldId id="327" r:id="rId45"/>
    <p:sldId id="362" r:id="rId46"/>
    <p:sldId id="361" r:id="rId47"/>
    <p:sldId id="363" r:id="rId48"/>
    <p:sldId id="364" r:id="rId49"/>
    <p:sldId id="365" r:id="rId50"/>
    <p:sldId id="366" r:id="rId51"/>
    <p:sldId id="367" r:id="rId52"/>
    <p:sldId id="368" r:id="rId53"/>
    <p:sldId id="369"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00FF"/>
    <a:srgbClr val="FFCCCC"/>
    <a:srgbClr val="FFFF00"/>
    <a:srgbClr val="00FFFF"/>
    <a:srgbClr val="FFFFFF"/>
    <a:srgbClr val="8DAFB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80793" autoAdjust="0"/>
  </p:normalViewPr>
  <p:slideViewPr>
    <p:cSldViewPr snapToGrid="0">
      <p:cViewPr varScale="1">
        <p:scale>
          <a:sx n="131" d="100"/>
          <a:sy n="131" d="100"/>
        </p:scale>
        <p:origin x="1080" y="132"/>
      </p:cViewPr>
      <p:guideLst/>
    </p:cSldViewPr>
  </p:slideViewPr>
  <p:notesTextViewPr>
    <p:cViewPr>
      <p:scale>
        <a:sx n="1" d="1"/>
        <a:sy n="1" d="1"/>
      </p:scale>
      <p:origin x="0" y="0"/>
    </p:cViewPr>
  </p:notesTextViewPr>
  <p:sorterViewPr>
    <p:cViewPr varScale="1">
      <p:scale>
        <a:sx n="1" d="1"/>
        <a:sy n="1" d="1"/>
      </p:scale>
      <p:origin x="0" y="-12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6.jpg"/><Relationship Id="rId6" Type="http://schemas.openxmlformats.org/officeDocument/2006/relationships/image" Target="../media/image9.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8.jp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6.jpg"/><Relationship Id="rId6" Type="http://schemas.openxmlformats.org/officeDocument/2006/relationships/image" Target="../media/image9.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1F15B-6E28-4B3F-BF94-3DB1EC6251E8}"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zh-TW" altLang="en-US"/>
        </a:p>
      </dgm:t>
    </dgm:pt>
    <dgm:pt modelId="{70DBB684-EBF6-4F96-85E9-BD5438FF3DED}">
      <dgm:prSet custT="1"/>
      <dgm:spPr/>
      <dgm:t>
        <a:bodyPr/>
        <a:lstStyle/>
        <a:p>
          <a:pPr rtl="0"/>
          <a:r>
            <a:rPr lang="zh-TW" altLang="en-US" sz="2000" b="1" baseline="0" dirty="0">
              <a:latin typeface="Calibri" panose="020F0502020204030204" pitchFamily="34" charset="0"/>
              <a:ea typeface="微軟正黑體" panose="020B0604030504040204" pitchFamily="34" charset="-120"/>
            </a:rPr>
            <a:t>學歷</a:t>
          </a:r>
        </a:p>
      </dgm:t>
    </dgm:pt>
    <dgm:pt modelId="{C1285038-1AE8-4F18-A8A2-902D755C2236}" type="par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5B6053D-3AF5-4BBB-92A6-3B1FD087B0DB}" type="sib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9157CC1-E781-4DF1-B8AA-89BDA1A0A033}">
      <dgm:prSet custT="1"/>
      <dgm:spPr/>
      <dgm:t>
        <a:bodyPr/>
        <a:lstStyle/>
        <a:p>
          <a:pPr rtl="0"/>
          <a:r>
            <a:rPr lang="zh-TW" altLang="en-US" sz="1800" b="1" baseline="0" dirty="0">
              <a:latin typeface="Calibri" panose="020F0502020204030204" pitchFamily="34" charset="0"/>
              <a:ea typeface="微軟正黑體" panose="020B0604030504040204" pitchFamily="34" charset="-120"/>
            </a:rPr>
            <a:t>美國維吉尼亞大學系統暨資訊工程博士</a:t>
          </a:r>
        </a:p>
      </dgm:t>
    </dgm:pt>
    <dgm:pt modelId="{370D88A1-CE08-4D59-BD8F-30CEA8C53C00}" type="par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C4F504C-4972-49D6-86CA-D7A37DEED7FB}" type="sib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4BAA97F0-2699-41DC-AE60-8AFCA2C67459}">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研究與教學</a:t>
          </a:r>
        </a:p>
      </dgm:t>
    </dgm:pt>
    <dgm:pt modelId="{D516209C-CEA2-4DC4-8291-488C40C95A53}" type="par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6B5316A-6585-4DEF-A52F-333D6E576729}" type="sib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F3BF0D-5BE9-4697-B4F6-9E4E0D16D94A}">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機器學習、資料探勘、模式與模擬、資訊安全</a:t>
          </a:r>
        </a:p>
      </dgm:t>
    </dgm:pt>
    <dgm:pt modelId="{A5BC442C-B308-4FA4-B933-02DE74B5CA05}" type="par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052DE75A-4DA8-4F7F-99A0-E22F14D6365B}" type="sib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9E19236-2EAF-49B1-9016-5567C3555FDB}">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程式開發、遊戲程式、資料工程、企業架構分析</a:t>
          </a:r>
        </a:p>
      </dgm:t>
    </dgm:pt>
    <dgm:pt modelId="{ABDC2B61-483A-4A86-B668-F7F6474EAA26}" type="par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819EFF9-06C7-40EE-BB79-DF831A4D37F0}" type="sib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0C0ADE-1C8A-49D9-987D-6E1A4F970E35}">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聯絡</a:t>
          </a:r>
        </a:p>
      </dgm:t>
    </dgm:pt>
    <dgm:pt modelId="{1CEB2314-95C2-4988-B611-7A4C6825D008}" type="par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0A26342-F0C6-4909-976D-F6685C33F363}" type="sib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6DCA177-42BA-46B6-9C13-CF795B518D22}">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Cell: 0919341293</a:t>
          </a:r>
          <a:endParaRPr lang="zh-TW" sz="1800" b="1" baseline="0" dirty="0">
            <a:latin typeface="Calibri" panose="020F0502020204030204" pitchFamily="34" charset="0"/>
            <a:ea typeface="微軟正黑體" panose="020B0604030504040204" pitchFamily="34" charset="-120"/>
          </a:endParaRPr>
        </a:p>
      </dgm:t>
    </dgm:pt>
    <dgm:pt modelId="{1FBB8891-32F6-4587-AEC7-24C1455C6DE0}" type="par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73941B1-1F12-46E8-8324-2BF4CF509A86}" type="sib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C8750AC-789D-4DEF-AA34-174392F42F04}">
      <dgm:prSet custT="1"/>
      <dgm:spPr/>
      <dgm:t>
        <a:bodyPr/>
        <a:lstStyle/>
        <a:p>
          <a:pPr rtl="0">
            <a:lnSpc>
              <a:spcPct val="100000"/>
            </a:lnSpc>
            <a:spcAft>
              <a:spcPts val="0"/>
            </a:spcAft>
          </a:pPr>
          <a:r>
            <a:rPr lang="en-US" sz="1800" b="1" baseline="0" dirty="0" err="1">
              <a:latin typeface="Calibri" panose="020F0502020204030204" pitchFamily="34" charset="0"/>
              <a:ea typeface="微軟正黑體" panose="020B0604030504040204" pitchFamily="34" charset="-120"/>
            </a:rPr>
            <a:t>Line</a:t>
          </a:r>
          <a:r>
            <a:rPr lang="en-US" altLang="zh-TW" sz="1800" b="1" baseline="0" dirty="0" err="1">
              <a:latin typeface="Calibri" panose="020F0502020204030204" pitchFamily="34" charset="0"/>
              <a:ea typeface="微軟正黑體" panose="020B0604030504040204" pitchFamily="34" charset="-120"/>
            </a:rPr>
            <a:t>ID</a:t>
          </a:r>
          <a:r>
            <a:rPr lang="en-US" sz="1800" b="1" baseline="0" dirty="0">
              <a:latin typeface="Calibri" panose="020F0502020204030204" pitchFamily="34" charset="0"/>
              <a:ea typeface="微軟正黑體" panose="020B0604030504040204" pitchFamily="34" charset="-120"/>
            </a:rPr>
            <a:t>: jc7qx</a:t>
          </a:r>
          <a:endParaRPr lang="zh-TW" sz="1800" b="1" baseline="0" dirty="0">
            <a:latin typeface="Calibri" panose="020F0502020204030204" pitchFamily="34" charset="0"/>
            <a:ea typeface="微軟正黑體" panose="020B0604030504040204" pitchFamily="34" charset="-120"/>
          </a:endParaRPr>
        </a:p>
      </dgm:t>
    </dgm:pt>
    <dgm:pt modelId="{F481C217-6FFC-467B-B481-AB8FFAA7DABE}" type="par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6321F97-ED7A-4212-9076-911C7AABDEF9}" type="sib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58CC71E-C004-43F3-93AD-05CDEF77D37A}">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Email: jc7qxccit@gmail.com</a:t>
          </a:r>
          <a:endParaRPr lang="zh-TW" sz="1800" b="1" baseline="0" dirty="0">
            <a:latin typeface="Calibri" panose="020F0502020204030204" pitchFamily="34" charset="0"/>
            <a:ea typeface="微軟正黑體" panose="020B0604030504040204" pitchFamily="34" charset="-120"/>
          </a:endParaRPr>
        </a:p>
      </dgm:t>
    </dgm:pt>
    <dgm:pt modelId="{648F2647-8AC7-4D64-A964-23E145014662}" type="sib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B487DD6-DE94-4935-96C7-B4045D80C070}" type="par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5B457863-764C-4678-B5CB-3DB67A227F67}" type="pres">
      <dgm:prSet presAssocID="{23D1F15B-6E28-4B3F-BF94-3DB1EC6251E8}" presName="linear" presStyleCnt="0">
        <dgm:presLayoutVars>
          <dgm:dir/>
          <dgm:resizeHandles val="exact"/>
        </dgm:presLayoutVars>
      </dgm:prSet>
      <dgm:spPr/>
    </dgm:pt>
    <dgm:pt modelId="{48AB6DE1-AA22-4F01-9868-BC5FBAADCB97}" type="pres">
      <dgm:prSet presAssocID="{70DBB684-EBF6-4F96-85E9-BD5438FF3DED}" presName="comp" presStyleCnt="0"/>
      <dgm:spPr/>
    </dgm:pt>
    <dgm:pt modelId="{F2DD6968-B806-41A1-BC96-4D8265C3B5A9}" type="pres">
      <dgm:prSet presAssocID="{70DBB684-EBF6-4F96-85E9-BD5438FF3DED}" presName="box" presStyleLbl="node1" presStyleIdx="0" presStyleCnt="3"/>
      <dgm:spPr/>
    </dgm:pt>
    <dgm:pt modelId="{9D1C9700-D7B3-400A-B6D6-FE4FC1A01945}" type="pres">
      <dgm:prSet presAssocID="{70DBB684-EBF6-4F96-85E9-BD5438FF3DED}"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9331478E-3858-4CC3-9EA7-B3CEBED655CF}" type="pres">
      <dgm:prSet presAssocID="{70DBB684-EBF6-4F96-85E9-BD5438FF3DED}" presName="text" presStyleLbl="node1" presStyleIdx="0" presStyleCnt="3">
        <dgm:presLayoutVars>
          <dgm:bulletEnabled val="1"/>
        </dgm:presLayoutVars>
      </dgm:prSet>
      <dgm:spPr/>
    </dgm:pt>
    <dgm:pt modelId="{DA53E18E-7B5A-4652-80F0-CAE6BD014672}" type="pres">
      <dgm:prSet presAssocID="{65B6053D-3AF5-4BBB-92A6-3B1FD087B0DB}" presName="spacer" presStyleCnt="0"/>
      <dgm:spPr/>
    </dgm:pt>
    <dgm:pt modelId="{BA183193-8BAD-498F-919A-7AC0CE38DDF1}" type="pres">
      <dgm:prSet presAssocID="{4BAA97F0-2699-41DC-AE60-8AFCA2C67459}" presName="comp" presStyleCnt="0"/>
      <dgm:spPr/>
    </dgm:pt>
    <dgm:pt modelId="{B7601655-D121-4E69-843F-8366A44C791E}" type="pres">
      <dgm:prSet presAssocID="{4BAA97F0-2699-41DC-AE60-8AFCA2C67459}" presName="box" presStyleLbl="node1" presStyleIdx="1" presStyleCnt="3"/>
      <dgm:spPr/>
    </dgm:pt>
    <dgm:pt modelId="{94124255-DF73-4DF4-BE92-FBFF450E1F9D}" type="pres">
      <dgm:prSet presAssocID="{4BAA97F0-2699-41DC-AE60-8AFCA2C67459}" presName="img" presStyleLbl="fgImgPlace1" presStyleIdx="1" presStyleCnt="3"/>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dgm:spPr>
    </dgm:pt>
    <dgm:pt modelId="{2200FDFE-CB9F-4896-BE7D-CD4C4610BBA3}" type="pres">
      <dgm:prSet presAssocID="{4BAA97F0-2699-41DC-AE60-8AFCA2C67459}" presName="text" presStyleLbl="node1" presStyleIdx="1" presStyleCnt="3">
        <dgm:presLayoutVars>
          <dgm:bulletEnabled val="1"/>
        </dgm:presLayoutVars>
      </dgm:prSet>
      <dgm:spPr/>
    </dgm:pt>
    <dgm:pt modelId="{ACD22740-05DF-4203-B19F-FB0C00F115F7}" type="pres">
      <dgm:prSet presAssocID="{86B5316A-6585-4DEF-A52F-333D6E576729}" presName="spacer" presStyleCnt="0"/>
      <dgm:spPr/>
    </dgm:pt>
    <dgm:pt modelId="{76297770-3A29-45D2-878E-02F6692D7A4A}" type="pres">
      <dgm:prSet presAssocID="{D50C0ADE-1C8A-49D9-987D-6E1A4F970E35}" presName="comp" presStyleCnt="0"/>
      <dgm:spPr/>
    </dgm:pt>
    <dgm:pt modelId="{7698D060-F5C1-44F4-9396-AF0B18E2D1B2}" type="pres">
      <dgm:prSet presAssocID="{D50C0ADE-1C8A-49D9-987D-6E1A4F970E35}" presName="box" presStyleLbl="node1" presStyleIdx="2" presStyleCnt="3"/>
      <dgm:spPr/>
    </dgm:pt>
    <dgm:pt modelId="{47199A8F-6EA9-446E-8696-9643BC2B642F}" type="pres">
      <dgm:prSet presAssocID="{D50C0ADE-1C8A-49D9-987D-6E1A4F970E3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320ADB38-A690-441C-B293-43D9C2D0EEE3}" type="pres">
      <dgm:prSet presAssocID="{D50C0ADE-1C8A-49D9-987D-6E1A4F970E35}" presName="text" presStyleLbl="node1" presStyleIdx="2" presStyleCnt="3">
        <dgm:presLayoutVars>
          <dgm:bulletEnabled val="1"/>
        </dgm:presLayoutVars>
      </dgm:prSet>
      <dgm:spPr/>
    </dgm:pt>
  </dgm:ptLst>
  <dgm:cxnLst>
    <dgm:cxn modelId="{A1C65D02-794E-4615-B7E6-6E3CC8F11FAF}" type="presOf" srcId="{A9157CC1-E781-4DF1-B8AA-89BDA1A0A033}" destId="{9331478E-3858-4CC3-9EA7-B3CEBED655CF}" srcOrd="1" destOrd="1" presId="urn:microsoft.com/office/officeart/2005/8/layout/vList4"/>
    <dgm:cxn modelId="{8612DC0A-C089-46AB-98BD-F68E32D35BC0}" type="presOf" srcId="{A9157CC1-E781-4DF1-B8AA-89BDA1A0A033}" destId="{F2DD6968-B806-41A1-BC96-4D8265C3B5A9}" srcOrd="0" destOrd="1" presId="urn:microsoft.com/office/officeart/2005/8/layout/vList4"/>
    <dgm:cxn modelId="{BFF8A210-31D2-4FF4-8DCF-2113C329AD1F}" srcId="{23D1F15B-6E28-4B3F-BF94-3DB1EC6251E8}" destId="{70DBB684-EBF6-4F96-85E9-BD5438FF3DED}" srcOrd="0" destOrd="0" parTransId="{C1285038-1AE8-4F18-A8A2-902D755C2236}" sibTransId="{65B6053D-3AF5-4BBB-92A6-3B1FD087B0DB}"/>
    <dgm:cxn modelId="{06A65023-F96A-489F-9F20-2E51BE228488}" type="presOf" srcId="{D50C0ADE-1C8A-49D9-987D-6E1A4F970E35}" destId="{7698D060-F5C1-44F4-9396-AF0B18E2D1B2}" srcOrd="0" destOrd="0" presId="urn:microsoft.com/office/officeart/2005/8/layout/vList4"/>
    <dgm:cxn modelId="{0FAEE832-65D8-4846-9AA4-8DDB99F2D3E7}" type="presOf" srcId="{23D1F15B-6E28-4B3F-BF94-3DB1EC6251E8}" destId="{5B457863-764C-4678-B5CB-3DB67A227F67}" srcOrd="0" destOrd="0" presId="urn:microsoft.com/office/officeart/2005/8/layout/vList4"/>
    <dgm:cxn modelId="{5CF9BF37-616E-4454-863C-65A1888CAD62}" type="presOf" srcId="{66DCA177-42BA-46B6-9C13-CF795B518D22}" destId="{320ADB38-A690-441C-B293-43D9C2D0EEE3}" srcOrd="1" destOrd="2" presId="urn:microsoft.com/office/officeart/2005/8/layout/vList4"/>
    <dgm:cxn modelId="{EC6DC639-5318-414B-9B7B-09B2C856B58E}" type="presOf" srcId="{D50C0ADE-1C8A-49D9-987D-6E1A4F970E35}" destId="{320ADB38-A690-441C-B293-43D9C2D0EEE3}" srcOrd="1" destOrd="0" presId="urn:microsoft.com/office/officeart/2005/8/layout/vList4"/>
    <dgm:cxn modelId="{74458D42-4344-4258-B21B-FCD257BCFA12}" srcId="{4BAA97F0-2699-41DC-AE60-8AFCA2C67459}" destId="{89E19236-2EAF-49B1-9016-5567C3555FDB}" srcOrd="1" destOrd="0" parTransId="{ABDC2B61-483A-4A86-B668-F7F6474EAA26}" sibTransId="{A819EFF9-06C7-40EE-BB79-DF831A4D37F0}"/>
    <dgm:cxn modelId="{5A8E7D45-AD55-4CC8-9803-0116C532C720}" type="presOf" srcId="{70DBB684-EBF6-4F96-85E9-BD5438FF3DED}" destId="{F2DD6968-B806-41A1-BC96-4D8265C3B5A9}" srcOrd="0" destOrd="0" presId="urn:microsoft.com/office/officeart/2005/8/layout/vList4"/>
    <dgm:cxn modelId="{787ECB79-F548-44CB-878B-92B9203FE74C}" type="presOf" srcId="{6C8750AC-789D-4DEF-AA34-174392F42F04}" destId="{7698D060-F5C1-44F4-9396-AF0B18E2D1B2}" srcOrd="0" destOrd="3" presId="urn:microsoft.com/office/officeart/2005/8/layout/vList4"/>
    <dgm:cxn modelId="{28F5B07F-5672-4B11-A657-892F43434B74}" type="presOf" srcId="{4BAA97F0-2699-41DC-AE60-8AFCA2C67459}" destId="{2200FDFE-CB9F-4896-BE7D-CD4C4610BBA3}" srcOrd="1" destOrd="0" presId="urn:microsoft.com/office/officeart/2005/8/layout/vList4"/>
    <dgm:cxn modelId="{FC53B484-5F00-4256-BA6E-94E35F20AB57}" type="presOf" srcId="{66DCA177-42BA-46B6-9C13-CF795B518D22}" destId="{7698D060-F5C1-44F4-9396-AF0B18E2D1B2}" srcOrd="0" destOrd="2" presId="urn:microsoft.com/office/officeart/2005/8/layout/vList4"/>
    <dgm:cxn modelId="{845EEB88-3F03-47A6-91E3-651F1D02FDDB}" srcId="{70DBB684-EBF6-4F96-85E9-BD5438FF3DED}" destId="{A9157CC1-E781-4DF1-B8AA-89BDA1A0A033}" srcOrd="0" destOrd="0" parTransId="{370D88A1-CE08-4D59-BD8F-30CEA8C53C00}" sibTransId="{3C4F504C-4972-49D6-86CA-D7A37DEED7FB}"/>
    <dgm:cxn modelId="{D3B64D92-B889-4145-AE5A-4C1C596AD922}" srcId="{D50C0ADE-1C8A-49D9-987D-6E1A4F970E35}" destId="{6C8750AC-789D-4DEF-AA34-174392F42F04}" srcOrd="2" destOrd="0" parTransId="{F481C217-6FFC-467B-B481-AB8FFAA7DABE}" sibTransId="{B6321F97-ED7A-4212-9076-911C7AABDEF9}"/>
    <dgm:cxn modelId="{0C275A92-1567-4C5F-8B5F-A7E076CD354B}" type="presOf" srcId="{70DBB684-EBF6-4F96-85E9-BD5438FF3DED}" destId="{9331478E-3858-4CC3-9EA7-B3CEBED655CF}" srcOrd="1" destOrd="0" presId="urn:microsoft.com/office/officeart/2005/8/layout/vList4"/>
    <dgm:cxn modelId="{EB8F5A9A-EA69-4E5A-962D-9059E42AA3B5}" type="presOf" srcId="{89E19236-2EAF-49B1-9016-5567C3555FDB}" destId="{2200FDFE-CB9F-4896-BE7D-CD4C4610BBA3}" srcOrd="1" destOrd="2" presId="urn:microsoft.com/office/officeart/2005/8/layout/vList4"/>
    <dgm:cxn modelId="{54993CB5-A3D8-4936-8D4F-C08A4A5D1490}" type="presOf" srcId="{D5F3BF0D-5BE9-4697-B4F6-9E4E0D16D94A}" destId="{B7601655-D121-4E69-843F-8366A44C791E}" srcOrd="0" destOrd="1" presId="urn:microsoft.com/office/officeart/2005/8/layout/vList4"/>
    <dgm:cxn modelId="{D5E04EBA-4C29-4B06-99E4-D6706B8F924A}" srcId="{D50C0ADE-1C8A-49D9-987D-6E1A4F970E35}" destId="{66DCA177-42BA-46B6-9C13-CF795B518D22}" srcOrd="1" destOrd="0" parTransId="{1FBB8891-32F6-4587-AEC7-24C1455C6DE0}" sibTransId="{B73941B1-1F12-46E8-8324-2BF4CF509A86}"/>
    <dgm:cxn modelId="{4F72A8BF-A7ED-4335-A285-501E1E0C7FB6}" srcId="{23D1F15B-6E28-4B3F-BF94-3DB1EC6251E8}" destId="{D50C0ADE-1C8A-49D9-987D-6E1A4F970E35}" srcOrd="2" destOrd="0" parTransId="{1CEB2314-95C2-4988-B611-7A4C6825D008}" sibTransId="{30A26342-F0C6-4909-976D-F6685C33F363}"/>
    <dgm:cxn modelId="{FC5E66C6-CE4A-49C3-9C1E-124A906B5CE9}" type="presOf" srcId="{6C8750AC-789D-4DEF-AA34-174392F42F04}" destId="{320ADB38-A690-441C-B293-43D9C2D0EEE3}" srcOrd="1" destOrd="3" presId="urn:microsoft.com/office/officeart/2005/8/layout/vList4"/>
    <dgm:cxn modelId="{EB587CC8-3262-49D3-A135-6302D19E7EBB}" srcId="{D50C0ADE-1C8A-49D9-987D-6E1A4F970E35}" destId="{358CC71E-C004-43F3-93AD-05CDEF77D37A}" srcOrd="0" destOrd="0" parTransId="{DB487DD6-DE94-4935-96C7-B4045D80C070}" sibTransId="{648F2647-8AC7-4D64-A964-23E145014662}"/>
    <dgm:cxn modelId="{5783C4C9-5390-42B3-A775-BD742BE42FDD}" srcId="{4BAA97F0-2699-41DC-AE60-8AFCA2C67459}" destId="{D5F3BF0D-5BE9-4697-B4F6-9E4E0D16D94A}" srcOrd="0" destOrd="0" parTransId="{A5BC442C-B308-4FA4-B933-02DE74B5CA05}" sibTransId="{052DE75A-4DA8-4F7F-99A0-E22F14D6365B}"/>
    <dgm:cxn modelId="{CA2102CD-847D-43A7-A1B6-A74A34320C2A}" srcId="{23D1F15B-6E28-4B3F-BF94-3DB1EC6251E8}" destId="{4BAA97F0-2699-41DC-AE60-8AFCA2C67459}" srcOrd="1" destOrd="0" parTransId="{D516209C-CEA2-4DC4-8291-488C40C95A53}" sibTransId="{86B5316A-6585-4DEF-A52F-333D6E576729}"/>
    <dgm:cxn modelId="{950DD9D6-DD0D-483C-AACF-826A5FA518C7}" type="presOf" srcId="{D5F3BF0D-5BE9-4697-B4F6-9E4E0D16D94A}" destId="{2200FDFE-CB9F-4896-BE7D-CD4C4610BBA3}" srcOrd="1" destOrd="1" presId="urn:microsoft.com/office/officeart/2005/8/layout/vList4"/>
    <dgm:cxn modelId="{C062ABE2-5044-48E2-8702-9FEFC71E6852}" type="presOf" srcId="{358CC71E-C004-43F3-93AD-05CDEF77D37A}" destId="{320ADB38-A690-441C-B293-43D9C2D0EEE3}" srcOrd="1" destOrd="1" presId="urn:microsoft.com/office/officeart/2005/8/layout/vList4"/>
    <dgm:cxn modelId="{949599F2-F07F-4FAC-A48F-B84C64DC9757}" type="presOf" srcId="{89E19236-2EAF-49B1-9016-5567C3555FDB}" destId="{B7601655-D121-4E69-843F-8366A44C791E}" srcOrd="0" destOrd="2" presId="urn:microsoft.com/office/officeart/2005/8/layout/vList4"/>
    <dgm:cxn modelId="{6A0E6BF6-C414-4178-BC0D-1E4B3E1AFB8F}" type="presOf" srcId="{358CC71E-C004-43F3-93AD-05CDEF77D37A}" destId="{7698D060-F5C1-44F4-9396-AF0B18E2D1B2}" srcOrd="0" destOrd="1" presId="urn:microsoft.com/office/officeart/2005/8/layout/vList4"/>
    <dgm:cxn modelId="{2E9EC0F7-CDB7-44E5-8E35-3AD5DA70D1B7}" type="presOf" srcId="{4BAA97F0-2699-41DC-AE60-8AFCA2C67459}" destId="{B7601655-D121-4E69-843F-8366A44C791E}" srcOrd="0" destOrd="0" presId="urn:microsoft.com/office/officeart/2005/8/layout/vList4"/>
    <dgm:cxn modelId="{F3808B02-A093-4416-9017-C2361E9F1C33}" type="presParOf" srcId="{5B457863-764C-4678-B5CB-3DB67A227F67}" destId="{48AB6DE1-AA22-4F01-9868-BC5FBAADCB97}" srcOrd="0" destOrd="0" presId="urn:microsoft.com/office/officeart/2005/8/layout/vList4"/>
    <dgm:cxn modelId="{03F13356-63F5-454E-8B24-66526DECF5DD}" type="presParOf" srcId="{48AB6DE1-AA22-4F01-9868-BC5FBAADCB97}" destId="{F2DD6968-B806-41A1-BC96-4D8265C3B5A9}" srcOrd="0" destOrd="0" presId="urn:microsoft.com/office/officeart/2005/8/layout/vList4"/>
    <dgm:cxn modelId="{87C4B032-49E6-47F7-9A07-616C675C3596}" type="presParOf" srcId="{48AB6DE1-AA22-4F01-9868-BC5FBAADCB97}" destId="{9D1C9700-D7B3-400A-B6D6-FE4FC1A01945}" srcOrd="1" destOrd="0" presId="urn:microsoft.com/office/officeart/2005/8/layout/vList4"/>
    <dgm:cxn modelId="{7ADBFAD2-4861-42D5-9865-077BD8F00BA4}" type="presParOf" srcId="{48AB6DE1-AA22-4F01-9868-BC5FBAADCB97}" destId="{9331478E-3858-4CC3-9EA7-B3CEBED655CF}" srcOrd="2" destOrd="0" presId="urn:microsoft.com/office/officeart/2005/8/layout/vList4"/>
    <dgm:cxn modelId="{8B31B92D-424D-4E53-A990-3D72D6062B7C}" type="presParOf" srcId="{5B457863-764C-4678-B5CB-3DB67A227F67}" destId="{DA53E18E-7B5A-4652-80F0-CAE6BD014672}" srcOrd="1" destOrd="0" presId="urn:microsoft.com/office/officeart/2005/8/layout/vList4"/>
    <dgm:cxn modelId="{206C0BEA-54AD-4C65-9102-49886E8873AA}" type="presParOf" srcId="{5B457863-764C-4678-B5CB-3DB67A227F67}" destId="{BA183193-8BAD-498F-919A-7AC0CE38DDF1}" srcOrd="2" destOrd="0" presId="urn:microsoft.com/office/officeart/2005/8/layout/vList4"/>
    <dgm:cxn modelId="{E8006C62-2464-498C-B54B-0207EEB5400C}" type="presParOf" srcId="{BA183193-8BAD-498F-919A-7AC0CE38DDF1}" destId="{B7601655-D121-4E69-843F-8366A44C791E}" srcOrd="0" destOrd="0" presId="urn:microsoft.com/office/officeart/2005/8/layout/vList4"/>
    <dgm:cxn modelId="{2CAFF7DC-BA48-44AB-A6E7-757E14DE23C7}" type="presParOf" srcId="{BA183193-8BAD-498F-919A-7AC0CE38DDF1}" destId="{94124255-DF73-4DF4-BE92-FBFF450E1F9D}" srcOrd="1" destOrd="0" presId="urn:microsoft.com/office/officeart/2005/8/layout/vList4"/>
    <dgm:cxn modelId="{46B91110-3A93-43D2-A923-48E44D096465}" type="presParOf" srcId="{BA183193-8BAD-498F-919A-7AC0CE38DDF1}" destId="{2200FDFE-CB9F-4896-BE7D-CD4C4610BBA3}" srcOrd="2" destOrd="0" presId="urn:microsoft.com/office/officeart/2005/8/layout/vList4"/>
    <dgm:cxn modelId="{7DFAAC5D-A3F1-4E19-A859-CD64835D0634}" type="presParOf" srcId="{5B457863-764C-4678-B5CB-3DB67A227F67}" destId="{ACD22740-05DF-4203-B19F-FB0C00F115F7}" srcOrd="3" destOrd="0" presId="urn:microsoft.com/office/officeart/2005/8/layout/vList4"/>
    <dgm:cxn modelId="{7FFB4A7C-9F9A-4921-8C84-BA6B3D760588}" type="presParOf" srcId="{5B457863-764C-4678-B5CB-3DB67A227F67}" destId="{76297770-3A29-45D2-878E-02F6692D7A4A}" srcOrd="4" destOrd="0" presId="urn:microsoft.com/office/officeart/2005/8/layout/vList4"/>
    <dgm:cxn modelId="{F4FFF07F-FE45-4CDE-9730-0C908EF6267E}" type="presParOf" srcId="{76297770-3A29-45D2-878E-02F6692D7A4A}" destId="{7698D060-F5C1-44F4-9396-AF0B18E2D1B2}" srcOrd="0" destOrd="0" presId="urn:microsoft.com/office/officeart/2005/8/layout/vList4"/>
    <dgm:cxn modelId="{5AF901E5-773B-4648-98C4-0F53FFEE3A66}" type="presParOf" srcId="{76297770-3A29-45D2-878E-02F6692D7A4A}" destId="{47199A8F-6EA9-446E-8696-9643BC2B642F}" srcOrd="1" destOrd="0" presId="urn:microsoft.com/office/officeart/2005/8/layout/vList4"/>
    <dgm:cxn modelId="{4AE177A9-2404-405A-B18A-0E72CD8810A7}" type="presParOf" srcId="{76297770-3A29-45D2-878E-02F6692D7A4A}" destId="{320ADB38-A690-441C-B293-43D9C2D0EEE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AF184A-22E2-4E48-9262-8BDE4DDD3E5D}"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zh-TW" altLang="en-US"/>
        </a:p>
      </dgm:t>
    </dgm:pt>
    <dgm:pt modelId="{71471606-C446-4F54-AF49-DA516A468735}">
      <dgm:prSet phldrT="[文字]" custT="1"/>
      <dgm:spPr/>
      <dgm:t>
        <a:bodyPr/>
        <a:lstStyle/>
        <a:p>
          <a:r>
            <a:rPr lang="zh-TW" altLang="en-US" sz="2400" baseline="0" dirty="0">
              <a:latin typeface="Calibri" panose="020F0502020204030204" pitchFamily="34" charset="0"/>
              <a:ea typeface="標楷體" panose="03000509000000000000" pitchFamily="65" charset="-120"/>
            </a:rPr>
            <a:t>資料蒐集</a:t>
          </a:r>
        </a:p>
      </dgm:t>
    </dgm:pt>
    <dgm:pt modelId="{A9638124-A953-4B16-B94D-7E893A282BA1}" type="parTrans" cxnId="{2FF98244-C64B-4132-89F9-58F1C2630CD3}">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B6FD744-8790-48A9-B58B-29CF153ADDEB}" type="sibTrans" cxnId="{2FF98244-C64B-4132-89F9-58F1C2630CD3}">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27875FD3-F73C-4414-8C22-C05C6704DC74}">
      <dgm:prSet phldrT="[文字]" custT="1"/>
      <dgm:spPr/>
      <dgm:t>
        <a:bodyPr/>
        <a:lstStyle/>
        <a:p>
          <a:r>
            <a:rPr lang="zh-TW" altLang="en-US" sz="2400" baseline="0" dirty="0">
              <a:latin typeface="Calibri" panose="020F0502020204030204" pitchFamily="34" charset="0"/>
              <a:ea typeface="標楷體" panose="03000509000000000000" pitchFamily="65" charset="-120"/>
            </a:rPr>
            <a:t>資料清理</a:t>
          </a:r>
        </a:p>
      </dgm:t>
    </dgm:pt>
    <dgm:pt modelId="{842507FA-9324-4BC7-9950-EA5D71FE7322}" type="parTrans" cxnId="{B6DE7AD3-03AF-4DAB-B0E8-280AF7A3C0D1}">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BB6853A5-14B8-4123-98FE-800ACD375D3B}" type="sibTrans" cxnId="{B6DE7AD3-03AF-4DAB-B0E8-280AF7A3C0D1}">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6FEF2E2C-66A5-4263-802D-8224BE5707E3}">
      <dgm:prSet phldrT="[文字]" custT="1"/>
      <dgm:spPr/>
      <dgm:t>
        <a:bodyPr/>
        <a:lstStyle/>
        <a:p>
          <a:r>
            <a:rPr lang="zh-TW" altLang="en-US" sz="2400" baseline="0" dirty="0">
              <a:latin typeface="Calibri" panose="020F0502020204030204" pitchFamily="34" charset="0"/>
              <a:ea typeface="標楷體" panose="03000509000000000000" pitchFamily="65" charset="-120"/>
            </a:rPr>
            <a:t>資料預處理</a:t>
          </a:r>
        </a:p>
      </dgm:t>
    </dgm:pt>
    <dgm:pt modelId="{05A591E5-EE3C-4151-9A9C-39745B096CA0}" type="parTrans" cxnId="{6B937A48-4304-4A92-8764-CAF251B7059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5295EB8-C14B-4DC6-809C-F2AB9E83BB91}" type="sibTrans" cxnId="{6B937A48-4304-4A92-8764-CAF251B7059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EE001FC-92CA-479D-9139-B2AAD08A2C51}">
      <dgm:prSet phldrT="[文字]" custT="1"/>
      <dgm:spPr/>
      <dgm:t>
        <a:bodyPr/>
        <a:lstStyle/>
        <a:p>
          <a:r>
            <a:rPr lang="zh-TW" altLang="en-US" sz="2400" baseline="0" dirty="0">
              <a:latin typeface="Calibri" panose="020F0502020204030204" pitchFamily="34" charset="0"/>
              <a:ea typeface="標楷體" panose="03000509000000000000" pitchFamily="65" charset="-120"/>
            </a:rPr>
            <a:t>特徵屬性</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選取</a:t>
          </a:r>
        </a:p>
      </dgm:t>
    </dgm:pt>
    <dgm:pt modelId="{8F22FF64-700A-4C05-B79C-072A5B1ECE62}" type="parTrans" cxnId="{A1C645AE-ACBE-4C79-BA96-F452B50186EC}">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4740E0FA-9791-4EE1-BA85-AA32987271E3}" type="sibTrans" cxnId="{A1C645AE-ACBE-4C79-BA96-F452B50186EC}">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3E16D2D-E838-4D96-A45F-B611B64E5D2E}">
      <dgm:prSet phldrT="[文字]" custT="1"/>
      <dgm:spPr/>
      <dgm:t>
        <a:bodyPr/>
        <a:lstStyle/>
        <a:p>
          <a:r>
            <a:rPr lang="zh-TW" altLang="en-US" sz="2400" baseline="0" dirty="0">
              <a:latin typeface="Calibri" panose="020F0502020204030204" pitchFamily="34" charset="0"/>
              <a:ea typeface="標楷體" panose="03000509000000000000" pitchFamily="65" charset="-120"/>
            </a:rPr>
            <a:t>訓練模型</a:t>
          </a:r>
        </a:p>
      </dgm:t>
    </dgm:pt>
    <dgm:pt modelId="{CAA5977C-B5F3-4111-BDD4-FD773FD403D6}" type="parTrans" cxnId="{DDE5118E-1069-4EF1-BB6D-2D5920FB3F3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581972EA-1202-4E2C-A53E-7C6C9866BE21}" type="sibTrans" cxnId="{DDE5118E-1069-4EF1-BB6D-2D5920FB3F3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3D97EB40-E150-43E4-8264-C3C63F12F4AF}">
      <dgm:prSet phldrT="[文字]" custT="1"/>
      <dgm:spPr/>
      <dgm:t>
        <a:bodyPr/>
        <a:lstStyle/>
        <a:p>
          <a:r>
            <a:rPr lang="zh-TW" altLang="en-US" sz="2400" baseline="0" dirty="0">
              <a:latin typeface="Calibri" panose="020F0502020204030204" pitchFamily="34" charset="0"/>
              <a:ea typeface="標楷體" panose="03000509000000000000" pitchFamily="65" charset="-120"/>
            </a:rPr>
            <a:t>模型測試</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調整參數</a:t>
          </a:r>
        </a:p>
      </dgm:t>
    </dgm:pt>
    <dgm:pt modelId="{75042B5B-0679-4D49-8C34-0A342709EEC7}" type="parTrans" cxnId="{4AEF39F7-E71A-473B-A7E0-C9C246EB4C5D}">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66A5D622-6F2E-4CCF-98CC-4F03EB448D48}" type="sibTrans" cxnId="{4AEF39F7-E71A-473B-A7E0-C9C246EB4C5D}">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536404AA-4867-424C-9749-B57DDC24A76C}">
      <dgm:prSet phldrT="[文字]" custT="1"/>
      <dgm:spPr/>
      <dgm:t>
        <a:bodyPr/>
        <a:lstStyle/>
        <a:p>
          <a:r>
            <a:rPr lang="zh-TW" altLang="en-US" sz="2400" baseline="0" dirty="0">
              <a:latin typeface="Calibri" panose="020F0502020204030204" pitchFamily="34" charset="0"/>
              <a:ea typeface="標楷體" panose="03000509000000000000" pitchFamily="65" charset="-120"/>
            </a:rPr>
            <a:t>模型部屬</a:t>
          </a:r>
        </a:p>
      </dgm:t>
    </dgm:pt>
    <dgm:pt modelId="{A60414DF-1B04-4E18-812F-5BECC711CDE7}" type="parTrans" cxnId="{63492CF5-6030-4195-872D-28DC38B5CA57}">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27B54D86-F9E5-4B52-B7E7-C1B3E4AFE237}" type="sibTrans" cxnId="{63492CF5-6030-4195-872D-28DC38B5CA57}">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80EE0BE2-7787-46C6-9E39-CA9DBE90AE37}">
      <dgm:prSet phldrT="[文字]" custT="1"/>
      <dgm:spPr/>
      <dgm:t>
        <a:bodyPr/>
        <a:lstStyle/>
        <a:p>
          <a:r>
            <a:rPr lang="zh-TW" altLang="en-US" sz="2400" baseline="0" dirty="0">
              <a:latin typeface="Calibri" panose="020F0502020204030204" pitchFamily="34" charset="0"/>
              <a:ea typeface="標楷體" panose="03000509000000000000" pitchFamily="65" charset="-120"/>
            </a:rPr>
            <a:t>預測風險</a:t>
          </a:r>
        </a:p>
      </dgm:t>
    </dgm:pt>
    <dgm:pt modelId="{A5E31C5C-791A-4C3D-8A46-59D3B06B591D}" type="par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1FCA8363-9642-43B7-8C11-D65C49CD1F14}" type="sib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D2B61DC5-3437-45D1-84D4-662A840A4944}" type="pres">
      <dgm:prSet presAssocID="{80AF184A-22E2-4E48-9262-8BDE4DDD3E5D}" presName="diagram" presStyleCnt="0">
        <dgm:presLayoutVars>
          <dgm:dir/>
          <dgm:resizeHandles val="exact"/>
        </dgm:presLayoutVars>
      </dgm:prSet>
      <dgm:spPr/>
    </dgm:pt>
    <dgm:pt modelId="{548C6355-EABF-4923-98C4-4E0EBDE66381}" type="pres">
      <dgm:prSet presAssocID="{71471606-C446-4F54-AF49-DA516A468735}" presName="node" presStyleLbl="node1" presStyleIdx="0" presStyleCnt="8">
        <dgm:presLayoutVars>
          <dgm:bulletEnabled val="1"/>
        </dgm:presLayoutVars>
      </dgm:prSet>
      <dgm:spPr/>
    </dgm:pt>
    <dgm:pt modelId="{BFE3CC97-033E-4410-9CBB-E35E484CC458}" type="pres">
      <dgm:prSet presAssocID="{AB6FD744-8790-48A9-B58B-29CF153ADDEB}" presName="sibTrans" presStyleLbl="sibTrans2D1" presStyleIdx="0" presStyleCnt="7"/>
      <dgm:spPr/>
    </dgm:pt>
    <dgm:pt modelId="{70169014-7D6C-489F-9BE9-0366804E1550}" type="pres">
      <dgm:prSet presAssocID="{AB6FD744-8790-48A9-B58B-29CF153ADDEB}" presName="connectorText" presStyleLbl="sibTrans2D1" presStyleIdx="0" presStyleCnt="7"/>
      <dgm:spPr/>
    </dgm:pt>
    <dgm:pt modelId="{E9549734-0E2A-4519-A12C-B71FF7BA7491}" type="pres">
      <dgm:prSet presAssocID="{27875FD3-F73C-4414-8C22-C05C6704DC74}" presName="node" presStyleLbl="node1" presStyleIdx="1" presStyleCnt="8">
        <dgm:presLayoutVars>
          <dgm:bulletEnabled val="1"/>
        </dgm:presLayoutVars>
      </dgm:prSet>
      <dgm:spPr/>
    </dgm:pt>
    <dgm:pt modelId="{980216D9-D259-41BC-81E7-DD8AA7306A64}" type="pres">
      <dgm:prSet presAssocID="{BB6853A5-14B8-4123-98FE-800ACD375D3B}" presName="sibTrans" presStyleLbl="sibTrans2D1" presStyleIdx="1" presStyleCnt="7"/>
      <dgm:spPr/>
    </dgm:pt>
    <dgm:pt modelId="{2996428B-B42C-40E2-B2E9-6620072A51FE}" type="pres">
      <dgm:prSet presAssocID="{BB6853A5-14B8-4123-98FE-800ACD375D3B}" presName="connectorText" presStyleLbl="sibTrans2D1" presStyleIdx="1" presStyleCnt="7"/>
      <dgm:spPr/>
    </dgm:pt>
    <dgm:pt modelId="{675E61C6-CE38-4FCE-A7E4-1C552F70B8A4}" type="pres">
      <dgm:prSet presAssocID="{6FEF2E2C-66A5-4263-802D-8224BE5707E3}" presName="node" presStyleLbl="node1" presStyleIdx="2" presStyleCnt="8">
        <dgm:presLayoutVars>
          <dgm:bulletEnabled val="1"/>
        </dgm:presLayoutVars>
      </dgm:prSet>
      <dgm:spPr/>
    </dgm:pt>
    <dgm:pt modelId="{0BAD398B-6536-43E1-92C7-F0045B9D78F9}" type="pres">
      <dgm:prSet presAssocID="{A5295EB8-C14B-4DC6-809C-F2AB9E83BB91}" presName="sibTrans" presStyleLbl="sibTrans2D1" presStyleIdx="2" presStyleCnt="7"/>
      <dgm:spPr/>
    </dgm:pt>
    <dgm:pt modelId="{0B7E5E15-7688-40E6-8B9B-03BDF60FDA5C}" type="pres">
      <dgm:prSet presAssocID="{A5295EB8-C14B-4DC6-809C-F2AB9E83BB91}" presName="connectorText" presStyleLbl="sibTrans2D1" presStyleIdx="2" presStyleCnt="7"/>
      <dgm:spPr/>
    </dgm:pt>
    <dgm:pt modelId="{2B5CD8E1-8AAE-4FF2-B1EF-E5E9D9964662}" type="pres">
      <dgm:prSet presAssocID="{FEE001FC-92CA-479D-9139-B2AAD08A2C51}" presName="node" presStyleLbl="node1" presStyleIdx="3" presStyleCnt="8">
        <dgm:presLayoutVars>
          <dgm:bulletEnabled val="1"/>
        </dgm:presLayoutVars>
      </dgm:prSet>
      <dgm:spPr/>
    </dgm:pt>
    <dgm:pt modelId="{3410659D-35A1-43F5-A4FB-3889DBB00C4B}" type="pres">
      <dgm:prSet presAssocID="{4740E0FA-9791-4EE1-BA85-AA32987271E3}" presName="sibTrans" presStyleLbl="sibTrans2D1" presStyleIdx="3" presStyleCnt="7"/>
      <dgm:spPr/>
    </dgm:pt>
    <dgm:pt modelId="{BE3006FD-EE76-4650-AFE1-A0AC4347E1E6}" type="pres">
      <dgm:prSet presAssocID="{4740E0FA-9791-4EE1-BA85-AA32987271E3}" presName="connectorText" presStyleLbl="sibTrans2D1" presStyleIdx="3" presStyleCnt="7"/>
      <dgm:spPr/>
    </dgm:pt>
    <dgm:pt modelId="{B8402448-9937-48F8-A614-981CB172C25E}" type="pres">
      <dgm:prSet presAssocID="{F3E16D2D-E838-4D96-A45F-B611B64E5D2E}" presName="node" presStyleLbl="node1" presStyleIdx="4" presStyleCnt="8">
        <dgm:presLayoutVars>
          <dgm:bulletEnabled val="1"/>
        </dgm:presLayoutVars>
      </dgm:prSet>
      <dgm:spPr/>
    </dgm:pt>
    <dgm:pt modelId="{9596B815-AAF3-4964-A9DE-E550C0BA8B7A}" type="pres">
      <dgm:prSet presAssocID="{581972EA-1202-4E2C-A53E-7C6C9866BE21}" presName="sibTrans" presStyleLbl="sibTrans2D1" presStyleIdx="4" presStyleCnt="7"/>
      <dgm:spPr/>
    </dgm:pt>
    <dgm:pt modelId="{A2BCC556-2658-4C28-9D0D-CBBB93942AEC}" type="pres">
      <dgm:prSet presAssocID="{581972EA-1202-4E2C-A53E-7C6C9866BE21}" presName="connectorText" presStyleLbl="sibTrans2D1" presStyleIdx="4" presStyleCnt="7"/>
      <dgm:spPr/>
    </dgm:pt>
    <dgm:pt modelId="{30BC938B-3E66-4976-B8B9-E56458EC82F5}" type="pres">
      <dgm:prSet presAssocID="{3D97EB40-E150-43E4-8264-C3C63F12F4AF}" presName="node" presStyleLbl="node1" presStyleIdx="5" presStyleCnt="8">
        <dgm:presLayoutVars>
          <dgm:bulletEnabled val="1"/>
        </dgm:presLayoutVars>
      </dgm:prSet>
      <dgm:spPr/>
    </dgm:pt>
    <dgm:pt modelId="{27B75017-B9CC-44C1-B792-52D349380910}" type="pres">
      <dgm:prSet presAssocID="{66A5D622-6F2E-4CCF-98CC-4F03EB448D48}" presName="sibTrans" presStyleLbl="sibTrans2D1" presStyleIdx="5" presStyleCnt="7"/>
      <dgm:spPr/>
    </dgm:pt>
    <dgm:pt modelId="{3D374605-598C-48EC-BA10-03FE4B82D3EE}" type="pres">
      <dgm:prSet presAssocID="{66A5D622-6F2E-4CCF-98CC-4F03EB448D48}" presName="connectorText" presStyleLbl="sibTrans2D1" presStyleIdx="5" presStyleCnt="7"/>
      <dgm:spPr/>
    </dgm:pt>
    <dgm:pt modelId="{924BE55C-5ACC-4AF2-9D33-E7DB7E7A6DE9}" type="pres">
      <dgm:prSet presAssocID="{536404AA-4867-424C-9749-B57DDC24A76C}" presName="node" presStyleLbl="node1" presStyleIdx="6" presStyleCnt="8">
        <dgm:presLayoutVars>
          <dgm:bulletEnabled val="1"/>
        </dgm:presLayoutVars>
      </dgm:prSet>
      <dgm:spPr/>
    </dgm:pt>
    <dgm:pt modelId="{7A701F91-9752-40B7-95D2-4364245F5BB2}" type="pres">
      <dgm:prSet presAssocID="{27B54D86-F9E5-4B52-B7E7-C1B3E4AFE237}" presName="sibTrans" presStyleLbl="sibTrans2D1" presStyleIdx="6" presStyleCnt="7"/>
      <dgm:spPr/>
    </dgm:pt>
    <dgm:pt modelId="{2CB39887-8063-4CAC-B7EB-8DAA4C4C08E7}" type="pres">
      <dgm:prSet presAssocID="{27B54D86-F9E5-4B52-B7E7-C1B3E4AFE237}" presName="connectorText" presStyleLbl="sibTrans2D1" presStyleIdx="6" presStyleCnt="7"/>
      <dgm:spPr/>
    </dgm:pt>
    <dgm:pt modelId="{D4E565AF-A435-4712-B3A4-47C34318A2BB}" type="pres">
      <dgm:prSet presAssocID="{80EE0BE2-7787-46C6-9E39-CA9DBE90AE37}" presName="node" presStyleLbl="node1" presStyleIdx="7" presStyleCnt="8">
        <dgm:presLayoutVars>
          <dgm:bulletEnabled val="1"/>
        </dgm:presLayoutVars>
      </dgm:prSet>
      <dgm:spPr/>
    </dgm:pt>
  </dgm:ptLst>
  <dgm:cxnLst>
    <dgm:cxn modelId="{9FCF3113-85DC-45EC-85C1-E424261A5B50}" type="presOf" srcId="{27875FD3-F73C-4414-8C22-C05C6704DC74}" destId="{E9549734-0E2A-4519-A12C-B71FF7BA7491}" srcOrd="0" destOrd="0" presId="urn:microsoft.com/office/officeart/2005/8/layout/process5"/>
    <dgm:cxn modelId="{6FE0221F-25D3-4F23-AF6F-6883D2787EE2}" type="presOf" srcId="{A5295EB8-C14B-4DC6-809C-F2AB9E83BB91}" destId="{0B7E5E15-7688-40E6-8B9B-03BDF60FDA5C}" srcOrd="1" destOrd="0" presId="urn:microsoft.com/office/officeart/2005/8/layout/process5"/>
    <dgm:cxn modelId="{B0534A2B-E075-49A6-A208-F13C2C972AD8}" type="presOf" srcId="{F3E16D2D-E838-4D96-A45F-B611B64E5D2E}" destId="{B8402448-9937-48F8-A614-981CB172C25E}" srcOrd="0" destOrd="0" presId="urn:microsoft.com/office/officeart/2005/8/layout/process5"/>
    <dgm:cxn modelId="{FEA5F72B-9F47-4323-902C-DE24B4738C5D}" type="presOf" srcId="{581972EA-1202-4E2C-A53E-7C6C9866BE21}" destId="{9596B815-AAF3-4964-A9DE-E550C0BA8B7A}" srcOrd="0" destOrd="0" presId="urn:microsoft.com/office/officeart/2005/8/layout/process5"/>
    <dgm:cxn modelId="{3CCC0134-4B92-4D80-AE04-7CD10DAEF300}" type="presOf" srcId="{80AF184A-22E2-4E48-9262-8BDE4DDD3E5D}" destId="{D2B61DC5-3437-45D1-84D4-662A840A4944}" srcOrd="0" destOrd="0" presId="urn:microsoft.com/office/officeart/2005/8/layout/process5"/>
    <dgm:cxn modelId="{473D823A-C015-4D73-B51F-14281C447E12}" type="presOf" srcId="{66A5D622-6F2E-4CCF-98CC-4F03EB448D48}" destId="{27B75017-B9CC-44C1-B792-52D349380910}" srcOrd="0" destOrd="0" presId="urn:microsoft.com/office/officeart/2005/8/layout/process5"/>
    <dgm:cxn modelId="{D557B840-52FB-45EF-B31B-09B57FB6AC08}" type="presOf" srcId="{AB6FD744-8790-48A9-B58B-29CF153ADDEB}" destId="{BFE3CC97-033E-4410-9CBB-E35E484CC458}" srcOrd="0" destOrd="0" presId="urn:microsoft.com/office/officeart/2005/8/layout/process5"/>
    <dgm:cxn modelId="{2FF98244-C64B-4132-89F9-58F1C2630CD3}" srcId="{80AF184A-22E2-4E48-9262-8BDE4DDD3E5D}" destId="{71471606-C446-4F54-AF49-DA516A468735}" srcOrd="0" destOrd="0" parTransId="{A9638124-A953-4B16-B94D-7E893A282BA1}" sibTransId="{AB6FD744-8790-48A9-B58B-29CF153ADDEB}"/>
    <dgm:cxn modelId="{6B937A48-4304-4A92-8764-CAF251B7059F}" srcId="{80AF184A-22E2-4E48-9262-8BDE4DDD3E5D}" destId="{6FEF2E2C-66A5-4263-802D-8224BE5707E3}" srcOrd="2" destOrd="0" parTransId="{05A591E5-EE3C-4151-9A9C-39745B096CA0}" sibTransId="{A5295EB8-C14B-4DC6-809C-F2AB9E83BB91}"/>
    <dgm:cxn modelId="{94B26A4F-960B-40E1-8FBA-A50987601F53}" type="presOf" srcId="{A5295EB8-C14B-4DC6-809C-F2AB9E83BB91}" destId="{0BAD398B-6536-43E1-92C7-F0045B9D78F9}" srcOrd="0" destOrd="0" presId="urn:microsoft.com/office/officeart/2005/8/layout/process5"/>
    <dgm:cxn modelId="{2E0B8675-EA60-470E-988E-868FF6C78508}" type="presOf" srcId="{3D97EB40-E150-43E4-8264-C3C63F12F4AF}" destId="{30BC938B-3E66-4976-B8B9-E56458EC82F5}" srcOrd="0" destOrd="0" presId="urn:microsoft.com/office/officeart/2005/8/layout/process5"/>
    <dgm:cxn modelId="{30243976-BE62-46CC-AFD6-57649B6D9801}" type="presOf" srcId="{6FEF2E2C-66A5-4263-802D-8224BE5707E3}" destId="{675E61C6-CE38-4FCE-A7E4-1C552F70B8A4}" srcOrd="0" destOrd="0" presId="urn:microsoft.com/office/officeart/2005/8/layout/process5"/>
    <dgm:cxn modelId="{FC976376-5BA9-4E80-8A93-E0237FECC206}" type="presOf" srcId="{4740E0FA-9791-4EE1-BA85-AA32987271E3}" destId="{3410659D-35A1-43F5-A4FB-3889DBB00C4B}" srcOrd="0" destOrd="0" presId="urn:microsoft.com/office/officeart/2005/8/layout/process5"/>
    <dgm:cxn modelId="{FD7CB759-AC50-4418-B71C-D72494AD8F19}" type="presOf" srcId="{AB6FD744-8790-48A9-B58B-29CF153ADDEB}" destId="{70169014-7D6C-489F-9BE9-0366804E1550}" srcOrd="1" destOrd="0" presId="urn:microsoft.com/office/officeart/2005/8/layout/process5"/>
    <dgm:cxn modelId="{0AF39E88-0FC8-4B85-8801-F2547CF258FD}" type="presOf" srcId="{80EE0BE2-7787-46C6-9E39-CA9DBE90AE37}" destId="{D4E565AF-A435-4712-B3A4-47C34318A2BB}" srcOrd="0" destOrd="0" presId="urn:microsoft.com/office/officeart/2005/8/layout/process5"/>
    <dgm:cxn modelId="{CD97318B-C774-4B72-92B4-4E4C32DFBA15}" type="presOf" srcId="{BB6853A5-14B8-4123-98FE-800ACD375D3B}" destId="{2996428B-B42C-40E2-B2E9-6620072A51FE}" srcOrd="1" destOrd="0" presId="urn:microsoft.com/office/officeart/2005/8/layout/process5"/>
    <dgm:cxn modelId="{DDE5118E-1069-4EF1-BB6D-2D5920FB3F3F}" srcId="{80AF184A-22E2-4E48-9262-8BDE4DDD3E5D}" destId="{F3E16D2D-E838-4D96-A45F-B611B64E5D2E}" srcOrd="4" destOrd="0" parTransId="{CAA5977C-B5F3-4111-BDD4-FD773FD403D6}" sibTransId="{581972EA-1202-4E2C-A53E-7C6C9866BE21}"/>
    <dgm:cxn modelId="{964B3690-D915-4206-AB18-80BCAFFC9F45}" type="presOf" srcId="{27B54D86-F9E5-4B52-B7E7-C1B3E4AFE237}" destId="{7A701F91-9752-40B7-95D2-4364245F5BB2}" srcOrd="0" destOrd="0" presId="urn:microsoft.com/office/officeart/2005/8/layout/process5"/>
    <dgm:cxn modelId="{D7E4F494-60C9-48A0-B4BF-65DFF4C301A8}" type="presOf" srcId="{27B54D86-F9E5-4B52-B7E7-C1B3E4AFE237}" destId="{2CB39887-8063-4CAC-B7EB-8DAA4C4C08E7}" srcOrd="1" destOrd="0" presId="urn:microsoft.com/office/officeart/2005/8/layout/process5"/>
    <dgm:cxn modelId="{C3A8FC9A-C94C-43CE-959B-ED70726BA7B5}" type="presOf" srcId="{FEE001FC-92CA-479D-9139-B2AAD08A2C51}" destId="{2B5CD8E1-8AAE-4FF2-B1EF-E5E9D9964662}" srcOrd="0" destOrd="0" presId="urn:microsoft.com/office/officeart/2005/8/layout/process5"/>
    <dgm:cxn modelId="{A1C645AE-ACBE-4C79-BA96-F452B50186EC}" srcId="{80AF184A-22E2-4E48-9262-8BDE4DDD3E5D}" destId="{FEE001FC-92CA-479D-9139-B2AAD08A2C51}" srcOrd="3" destOrd="0" parTransId="{8F22FF64-700A-4C05-B79C-072A5B1ECE62}" sibTransId="{4740E0FA-9791-4EE1-BA85-AA32987271E3}"/>
    <dgm:cxn modelId="{B6DE7AD3-03AF-4DAB-B0E8-280AF7A3C0D1}" srcId="{80AF184A-22E2-4E48-9262-8BDE4DDD3E5D}" destId="{27875FD3-F73C-4414-8C22-C05C6704DC74}" srcOrd="1" destOrd="0" parTransId="{842507FA-9324-4BC7-9950-EA5D71FE7322}" sibTransId="{BB6853A5-14B8-4123-98FE-800ACD375D3B}"/>
    <dgm:cxn modelId="{8FAF56D6-A120-4FF5-975E-642EC137FD5F}" type="presOf" srcId="{66A5D622-6F2E-4CCF-98CC-4F03EB448D48}" destId="{3D374605-598C-48EC-BA10-03FE4B82D3EE}" srcOrd="1" destOrd="0" presId="urn:microsoft.com/office/officeart/2005/8/layout/process5"/>
    <dgm:cxn modelId="{6A8FFBD9-42ED-4C62-AAB3-4DC14E02999D}" type="presOf" srcId="{536404AA-4867-424C-9749-B57DDC24A76C}" destId="{924BE55C-5ACC-4AF2-9D33-E7DB7E7A6DE9}" srcOrd="0" destOrd="0" presId="urn:microsoft.com/office/officeart/2005/8/layout/process5"/>
    <dgm:cxn modelId="{90F102E3-1049-493A-A832-D72C695E10B3}" type="presOf" srcId="{71471606-C446-4F54-AF49-DA516A468735}" destId="{548C6355-EABF-4923-98C4-4E0EBDE66381}" srcOrd="0" destOrd="0" presId="urn:microsoft.com/office/officeart/2005/8/layout/process5"/>
    <dgm:cxn modelId="{27A5C8E7-89E1-4C48-92B7-5F077B20BCB8}" type="presOf" srcId="{4740E0FA-9791-4EE1-BA85-AA32987271E3}" destId="{BE3006FD-EE76-4650-AFE1-A0AC4347E1E6}" srcOrd="1" destOrd="0" presId="urn:microsoft.com/office/officeart/2005/8/layout/process5"/>
    <dgm:cxn modelId="{845A60F2-5361-4329-9C95-16D30F4706DB}" type="presOf" srcId="{581972EA-1202-4E2C-A53E-7C6C9866BE21}" destId="{A2BCC556-2658-4C28-9D0D-CBBB93942AEC}" srcOrd="1" destOrd="0" presId="urn:microsoft.com/office/officeart/2005/8/layout/process5"/>
    <dgm:cxn modelId="{63492CF5-6030-4195-872D-28DC38B5CA57}" srcId="{80AF184A-22E2-4E48-9262-8BDE4DDD3E5D}" destId="{536404AA-4867-424C-9749-B57DDC24A76C}" srcOrd="6" destOrd="0" parTransId="{A60414DF-1B04-4E18-812F-5BECC711CDE7}" sibTransId="{27B54D86-F9E5-4B52-B7E7-C1B3E4AFE237}"/>
    <dgm:cxn modelId="{EA41AAF5-6FAF-44A1-B86F-74EAB274F282}" type="presOf" srcId="{BB6853A5-14B8-4123-98FE-800ACD375D3B}" destId="{980216D9-D259-41BC-81E7-DD8AA7306A64}" srcOrd="0" destOrd="0" presId="urn:microsoft.com/office/officeart/2005/8/layout/process5"/>
    <dgm:cxn modelId="{4AEF39F7-E71A-473B-A7E0-C9C246EB4C5D}" srcId="{80AF184A-22E2-4E48-9262-8BDE4DDD3E5D}" destId="{3D97EB40-E150-43E4-8264-C3C63F12F4AF}" srcOrd="5" destOrd="0" parTransId="{75042B5B-0679-4D49-8C34-0A342709EEC7}" sibTransId="{66A5D622-6F2E-4CCF-98CC-4F03EB448D48}"/>
    <dgm:cxn modelId="{87E766FE-58A0-43C3-8819-4F0A9D824532}" srcId="{80AF184A-22E2-4E48-9262-8BDE4DDD3E5D}" destId="{80EE0BE2-7787-46C6-9E39-CA9DBE90AE37}" srcOrd="7" destOrd="0" parTransId="{A5E31C5C-791A-4C3D-8A46-59D3B06B591D}" sibTransId="{1FCA8363-9642-43B7-8C11-D65C49CD1F14}"/>
    <dgm:cxn modelId="{7130BC9E-92A8-4EDC-9FF4-3D9F48212001}" type="presParOf" srcId="{D2B61DC5-3437-45D1-84D4-662A840A4944}" destId="{548C6355-EABF-4923-98C4-4E0EBDE66381}" srcOrd="0" destOrd="0" presId="urn:microsoft.com/office/officeart/2005/8/layout/process5"/>
    <dgm:cxn modelId="{08387865-C6B5-40B5-9256-8798EE70FFB0}" type="presParOf" srcId="{D2B61DC5-3437-45D1-84D4-662A840A4944}" destId="{BFE3CC97-033E-4410-9CBB-E35E484CC458}" srcOrd="1" destOrd="0" presId="urn:microsoft.com/office/officeart/2005/8/layout/process5"/>
    <dgm:cxn modelId="{DCA91D09-86B1-49CF-8B5D-63918BDE098E}" type="presParOf" srcId="{BFE3CC97-033E-4410-9CBB-E35E484CC458}" destId="{70169014-7D6C-489F-9BE9-0366804E1550}" srcOrd="0" destOrd="0" presId="urn:microsoft.com/office/officeart/2005/8/layout/process5"/>
    <dgm:cxn modelId="{7BBC53DB-0347-4E00-8F7D-53EBC399DDB3}" type="presParOf" srcId="{D2B61DC5-3437-45D1-84D4-662A840A4944}" destId="{E9549734-0E2A-4519-A12C-B71FF7BA7491}" srcOrd="2" destOrd="0" presId="urn:microsoft.com/office/officeart/2005/8/layout/process5"/>
    <dgm:cxn modelId="{1080D867-214C-4D72-8071-C65A5F3E9230}" type="presParOf" srcId="{D2B61DC5-3437-45D1-84D4-662A840A4944}" destId="{980216D9-D259-41BC-81E7-DD8AA7306A64}" srcOrd="3" destOrd="0" presId="urn:microsoft.com/office/officeart/2005/8/layout/process5"/>
    <dgm:cxn modelId="{A93135A2-C182-402E-BA88-42669198CD88}" type="presParOf" srcId="{980216D9-D259-41BC-81E7-DD8AA7306A64}" destId="{2996428B-B42C-40E2-B2E9-6620072A51FE}" srcOrd="0" destOrd="0" presId="urn:microsoft.com/office/officeart/2005/8/layout/process5"/>
    <dgm:cxn modelId="{55C42DEC-F5B8-4975-920E-44F65F8DD274}" type="presParOf" srcId="{D2B61DC5-3437-45D1-84D4-662A840A4944}" destId="{675E61C6-CE38-4FCE-A7E4-1C552F70B8A4}" srcOrd="4" destOrd="0" presId="urn:microsoft.com/office/officeart/2005/8/layout/process5"/>
    <dgm:cxn modelId="{8FDEE63F-105F-4813-9F25-0805CA926BF6}" type="presParOf" srcId="{D2B61DC5-3437-45D1-84D4-662A840A4944}" destId="{0BAD398B-6536-43E1-92C7-F0045B9D78F9}" srcOrd="5" destOrd="0" presId="urn:microsoft.com/office/officeart/2005/8/layout/process5"/>
    <dgm:cxn modelId="{E5238003-A52C-4911-8A85-A52FFFCBEF26}" type="presParOf" srcId="{0BAD398B-6536-43E1-92C7-F0045B9D78F9}" destId="{0B7E5E15-7688-40E6-8B9B-03BDF60FDA5C}" srcOrd="0" destOrd="0" presId="urn:microsoft.com/office/officeart/2005/8/layout/process5"/>
    <dgm:cxn modelId="{1DF905FA-55CA-4C6D-9084-E2E2D951BDBF}" type="presParOf" srcId="{D2B61DC5-3437-45D1-84D4-662A840A4944}" destId="{2B5CD8E1-8AAE-4FF2-B1EF-E5E9D9964662}" srcOrd="6" destOrd="0" presId="urn:microsoft.com/office/officeart/2005/8/layout/process5"/>
    <dgm:cxn modelId="{6D4DE63B-6301-4F75-B9D8-F2EF3F212596}" type="presParOf" srcId="{D2B61DC5-3437-45D1-84D4-662A840A4944}" destId="{3410659D-35A1-43F5-A4FB-3889DBB00C4B}" srcOrd="7" destOrd="0" presId="urn:microsoft.com/office/officeart/2005/8/layout/process5"/>
    <dgm:cxn modelId="{7E59F90A-6DFB-4BD2-AC53-9BAE69D91E17}" type="presParOf" srcId="{3410659D-35A1-43F5-A4FB-3889DBB00C4B}" destId="{BE3006FD-EE76-4650-AFE1-A0AC4347E1E6}" srcOrd="0" destOrd="0" presId="urn:microsoft.com/office/officeart/2005/8/layout/process5"/>
    <dgm:cxn modelId="{1488FE36-EBC2-4CD4-B1D7-D8E60EFEE4DD}" type="presParOf" srcId="{D2B61DC5-3437-45D1-84D4-662A840A4944}" destId="{B8402448-9937-48F8-A614-981CB172C25E}" srcOrd="8" destOrd="0" presId="urn:microsoft.com/office/officeart/2005/8/layout/process5"/>
    <dgm:cxn modelId="{A0DB53E8-981C-43A3-9AFD-657FD678E090}" type="presParOf" srcId="{D2B61DC5-3437-45D1-84D4-662A840A4944}" destId="{9596B815-AAF3-4964-A9DE-E550C0BA8B7A}" srcOrd="9" destOrd="0" presId="urn:microsoft.com/office/officeart/2005/8/layout/process5"/>
    <dgm:cxn modelId="{4F65F55F-B08B-48BD-AB5E-3F514887B5E1}" type="presParOf" srcId="{9596B815-AAF3-4964-A9DE-E550C0BA8B7A}" destId="{A2BCC556-2658-4C28-9D0D-CBBB93942AEC}" srcOrd="0" destOrd="0" presId="urn:microsoft.com/office/officeart/2005/8/layout/process5"/>
    <dgm:cxn modelId="{998D4201-C92A-404C-A5F2-ACFC87FFFC8E}" type="presParOf" srcId="{D2B61DC5-3437-45D1-84D4-662A840A4944}" destId="{30BC938B-3E66-4976-B8B9-E56458EC82F5}" srcOrd="10" destOrd="0" presId="urn:microsoft.com/office/officeart/2005/8/layout/process5"/>
    <dgm:cxn modelId="{20839CDA-9194-48E9-BBB1-0AE8EE28283C}" type="presParOf" srcId="{D2B61DC5-3437-45D1-84D4-662A840A4944}" destId="{27B75017-B9CC-44C1-B792-52D349380910}" srcOrd="11" destOrd="0" presId="urn:microsoft.com/office/officeart/2005/8/layout/process5"/>
    <dgm:cxn modelId="{4C43A73E-3017-442E-BB0B-B2795859D992}" type="presParOf" srcId="{27B75017-B9CC-44C1-B792-52D349380910}" destId="{3D374605-598C-48EC-BA10-03FE4B82D3EE}" srcOrd="0" destOrd="0" presId="urn:microsoft.com/office/officeart/2005/8/layout/process5"/>
    <dgm:cxn modelId="{DB4682AC-8D64-41AF-B5B6-48A4BF7C39ED}" type="presParOf" srcId="{D2B61DC5-3437-45D1-84D4-662A840A4944}" destId="{924BE55C-5ACC-4AF2-9D33-E7DB7E7A6DE9}" srcOrd="12" destOrd="0" presId="urn:microsoft.com/office/officeart/2005/8/layout/process5"/>
    <dgm:cxn modelId="{40BA9222-66DA-4187-B797-EE05AAB42C70}" type="presParOf" srcId="{D2B61DC5-3437-45D1-84D4-662A840A4944}" destId="{7A701F91-9752-40B7-95D2-4364245F5BB2}" srcOrd="13" destOrd="0" presId="urn:microsoft.com/office/officeart/2005/8/layout/process5"/>
    <dgm:cxn modelId="{508C045D-9FB2-45A4-BB7C-73851228F04F}" type="presParOf" srcId="{7A701F91-9752-40B7-95D2-4364245F5BB2}" destId="{2CB39887-8063-4CAC-B7EB-8DAA4C4C08E7}" srcOrd="0" destOrd="0" presId="urn:microsoft.com/office/officeart/2005/8/layout/process5"/>
    <dgm:cxn modelId="{217F28AB-D241-415C-878E-60E7CF1C7294}" type="presParOf" srcId="{D2B61DC5-3437-45D1-84D4-662A840A4944}" destId="{D4E565AF-A435-4712-B3A4-47C34318A2B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3BF32-968B-45A3-B3D1-E913224D717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TW" altLang="en-US"/>
        </a:p>
      </dgm:t>
    </dgm:pt>
    <dgm:pt modelId="{FFB4F9A3-12BF-44EE-932E-0478D5FFE5B0}">
      <dgm:prSet/>
      <dgm:spPr/>
      <dgm:t>
        <a:bodyPr/>
        <a:lstStyle/>
        <a:p>
          <a:pPr rtl="0"/>
          <a:r>
            <a:rPr lang="zh-TW" b="1" baseline="0" dirty="0">
              <a:latin typeface="Calibri" panose="020F0502020204030204" pitchFamily="34" charset="0"/>
              <a:ea typeface="微軟正黑體" panose="020B0604030504040204" pitchFamily="34" charset="-120"/>
            </a:rPr>
            <a:t>人工智慧簡介 </a:t>
          </a:r>
          <a:r>
            <a:rPr lang="en-US" b="1" baseline="0" dirty="0">
              <a:latin typeface="Calibri" panose="020F0502020204030204" pitchFamily="34" charset="0"/>
              <a:ea typeface="微軟正黑體" panose="020B0604030504040204" pitchFamily="34" charset="-120"/>
            </a:rPr>
            <a:t>Artificial Intelligence</a:t>
          </a:r>
          <a:endParaRPr lang="zh-TW" baseline="0" dirty="0">
            <a:latin typeface="Calibri" panose="020F0502020204030204" pitchFamily="34" charset="0"/>
            <a:ea typeface="微軟正黑體" panose="020B0604030504040204" pitchFamily="34" charset="-120"/>
          </a:endParaRPr>
        </a:p>
      </dgm:t>
    </dgm:pt>
    <dgm:pt modelId="{38D67862-B63F-42FE-A328-BFADA8181328}" type="par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B89625-FD71-4448-8745-68FC79CEC56E}" type="sib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2EFBE36-D4B8-4228-9106-6810E23D470E}">
      <dgm:prSet/>
      <dgm:spPr/>
      <dgm:t>
        <a:bodyPr/>
        <a:lstStyle/>
        <a:p>
          <a:pPr rtl="0"/>
          <a:r>
            <a:rPr lang="zh-TW" b="1" baseline="0">
              <a:latin typeface="Calibri" panose="020F0502020204030204" pitchFamily="34" charset="0"/>
              <a:ea typeface="微軟正黑體" panose="020B0604030504040204" pitchFamily="34" charset="-120"/>
            </a:rPr>
            <a:t>機器學習 </a:t>
          </a:r>
          <a:r>
            <a:rPr lang="en-US" b="1" baseline="0">
              <a:latin typeface="Calibri" panose="020F0502020204030204" pitchFamily="34" charset="0"/>
              <a:ea typeface="微軟正黑體" panose="020B0604030504040204" pitchFamily="34" charset="-120"/>
            </a:rPr>
            <a:t>Machine Learning</a:t>
          </a:r>
          <a:endParaRPr lang="zh-TW" baseline="0">
            <a:latin typeface="Calibri" panose="020F0502020204030204" pitchFamily="34" charset="0"/>
            <a:ea typeface="微軟正黑體" panose="020B0604030504040204" pitchFamily="34" charset="-120"/>
          </a:endParaRPr>
        </a:p>
      </dgm:t>
    </dgm:pt>
    <dgm:pt modelId="{D057D76A-C36F-40A6-9056-13266266F82B}" type="par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7C0FBAF-A3FE-4675-9BF3-20FB7A6D8DD0}" type="sib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6289AC-F740-44D0-8CB6-AEA16510121B}">
      <dgm:prSet/>
      <dgm:spPr/>
      <dgm:t>
        <a:bodyPr/>
        <a:lstStyle/>
        <a:p>
          <a:pPr rtl="0"/>
          <a:r>
            <a:rPr lang="zh-TW" b="1" baseline="0">
              <a:latin typeface="Calibri" panose="020F0502020204030204" pitchFamily="34" charset="0"/>
              <a:ea typeface="微軟正黑體" panose="020B0604030504040204" pitchFamily="34" charset="-120"/>
            </a:rPr>
            <a:t>人工智慧生成內容</a:t>
          </a:r>
          <a:r>
            <a:rPr lang="en-US" b="1" baseline="0">
              <a:latin typeface="Calibri" panose="020F0502020204030204" pitchFamily="34" charset="0"/>
              <a:ea typeface="微軟正黑體" panose="020B0604030504040204" pitchFamily="34" charset="-120"/>
            </a:rPr>
            <a:t> AIGC</a:t>
          </a:r>
          <a:endParaRPr lang="zh-TW" baseline="0">
            <a:latin typeface="Calibri" panose="020F0502020204030204" pitchFamily="34" charset="0"/>
            <a:ea typeface="微軟正黑體" panose="020B0604030504040204" pitchFamily="34" charset="-120"/>
          </a:endParaRPr>
        </a:p>
      </dgm:t>
    </dgm:pt>
    <dgm:pt modelId="{8E81FB35-9CDD-4A4F-9071-8E55748ADE13}" type="par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07B149-F9EA-4499-BB64-1E334A672CBD}" type="sib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75FDE6-1AF2-42E0-89C1-38AE523A276E}">
      <dgm:prSet/>
      <dgm:spPr/>
      <dgm:t>
        <a:bodyPr/>
        <a:lstStyle/>
        <a:p>
          <a:pPr rtl="0"/>
          <a:r>
            <a:rPr lang="zh-TW" b="1" baseline="0">
              <a:latin typeface="Calibri" panose="020F0502020204030204" pitchFamily="34" charset="0"/>
              <a:ea typeface="微軟正黑體" panose="020B0604030504040204" pitchFamily="34" charset="-120"/>
            </a:rPr>
            <a:t>預測模型 </a:t>
          </a:r>
          <a:r>
            <a:rPr lang="en-US" b="1" baseline="0">
              <a:latin typeface="Calibri" panose="020F0502020204030204" pitchFamily="34" charset="0"/>
              <a:ea typeface="微軟正黑體" panose="020B0604030504040204" pitchFamily="34" charset="-120"/>
            </a:rPr>
            <a:t>Predictive Modeling</a:t>
          </a:r>
          <a:endParaRPr lang="zh-TW" baseline="0">
            <a:latin typeface="Calibri" panose="020F0502020204030204" pitchFamily="34" charset="0"/>
            <a:ea typeface="微軟正黑體" panose="020B0604030504040204" pitchFamily="34" charset="-120"/>
          </a:endParaRPr>
        </a:p>
      </dgm:t>
    </dgm:pt>
    <dgm:pt modelId="{C0D2136F-2B0B-4C23-863B-B75B9B3540DD}" type="par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3F72BE-8957-4CC5-82D7-09347131EEF9}" type="sib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EF90C5-5E3F-43E0-BD44-D8713CCD12D5}">
      <dgm:prSet/>
      <dgm:spPr/>
      <dgm:t>
        <a:bodyPr/>
        <a:lstStyle/>
        <a:p>
          <a:pPr rtl="0"/>
          <a:r>
            <a:rPr lang="zh-TW" b="1" baseline="0">
              <a:latin typeface="Calibri" panose="020F0502020204030204" pitchFamily="34" charset="0"/>
              <a:ea typeface="微軟正黑體" panose="020B0604030504040204" pitchFamily="34" charset="-120"/>
            </a:rPr>
            <a:t>演算法治理趨勢 </a:t>
          </a:r>
          <a:r>
            <a:rPr lang="en-US" b="1" baseline="0">
              <a:latin typeface="Calibri" panose="020F0502020204030204" pitchFamily="34" charset="0"/>
              <a:ea typeface="微軟正黑體" panose="020B0604030504040204" pitchFamily="34" charset="-120"/>
            </a:rPr>
            <a:t>Algorithmic governmentality</a:t>
          </a:r>
          <a:endParaRPr lang="zh-TW" baseline="0">
            <a:latin typeface="Calibri" panose="020F0502020204030204" pitchFamily="34" charset="0"/>
            <a:ea typeface="微軟正黑體" panose="020B0604030504040204" pitchFamily="34" charset="-120"/>
          </a:endParaRPr>
        </a:p>
      </dgm:t>
    </dgm:pt>
    <dgm:pt modelId="{B1DEAABE-392A-437B-B4E4-BE8B5445AAB1}" type="par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4037263-563A-4430-A630-F11CCB9989DE}" type="sib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73CEDE2-7A6B-4DC4-BC57-C65F4218132E}" type="pres">
      <dgm:prSet presAssocID="{7193BF32-968B-45A3-B3D1-E913224D717E}" presName="Name0" presStyleCnt="0">
        <dgm:presLayoutVars>
          <dgm:chMax val="7"/>
          <dgm:chPref val="7"/>
          <dgm:dir/>
        </dgm:presLayoutVars>
      </dgm:prSet>
      <dgm:spPr/>
    </dgm:pt>
    <dgm:pt modelId="{B7B5934E-A0B1-41BF-8AC3-A1262DB8DCA2}" type="pres">
      <dgm:prSet presAssocID="{7193BF32-968B-45A3-B3D1-E913224D717E}" presName="Name1" presStyleCnt="0"/>
      <dgm:spPr/>
    </dgm:pt>
    <dgm:pt modelId="{DFE2E063-BB71-4303-A3DF-0F19BF0DE65F}" type="pres">
      <dgm:prSet presAssocID="{7193BF32-968B-45A3-B3D1-E913224D717E}" presName="cycle" presStyleCnt="0"/>
      <dgm:spPr/>
    </dgm:pt>
    <dgm:pt modelId="{59C27F8D-C3B8-4763-BFC6-DEC2E3BF5109}" type="pres">
      <dgm:prSet presAssocID="{7193BF32-968B-45A3-B3D1-E913224D717E}" presName="srcNode" presStyleLbl="node1" presStyleIdx="0" presStyleCnt="5"/>
      <dgm:spPr/>
    </dgm:pt>
    <dgm:pt modelId="{D1E250E0-26C4-44CC-BD4C-85F8F77727FD}" type="pres">
      <dgm:prSet presAssocID="{7193BF32-968B-45A3-B3D1-E913224D717E}" presName="conn" presStyleLbl="parChTrans1D2" presStyleIdx="0" presStyleCnt="1"/>
      <dgm:spPr/>
    </dgm:pt>
    <dgm:pt modelId="{71582D2E-9CD9-4E52-A278-3A1A24DB74BE}" type="pres">
      <dgm:prSet presAssocID="{7193BF32-968B-45A3-B3D1-E913224D717E}" presName="extraNode" presStyleLbl="node1" presStyleIdx="0" presStyleCnt="5"/>
      <dgm:spPr/>
    </dgm:pt>
    <dgm:pt modelId="{22661650-3413-4EA5-8056-5AE4D8E7200D}" type="pres">
      <dgm:prSet presAssocID="{7193BF32-968B-45A3-B3D1-E913224D717E}" presName="dstNode" presStyleLbl="node1" presStyleIdx="0" presStyleCnt="5"/>
      <dgm:spPr/>
    </dgm:pt>
    <dgm:pt modelId="{BA346A39-5F5F-4173-A9C7-37ABEBE9E63D}" type="pres">
      <dgm:prSet presAssocID="{FFB4F9A3-12BF-44EE-932E-0478D5FFE5B0}" presName="text_1" presStyleLbl="node1" presStyleIdx="0" presStyleCnt="5">
        <dgm:presLayoutVars>
          <dgm:bulletEnabled val="1"/>
        </dgm:presLayoutVars>
      </dgm:prSet>
      <dgm:spPr/>
    </dgm:pt>
    <dgm:pt modelId="{862CBEE7-1423-4C6E-9640-F39908D1D845}" type="pres">
      <dgm:prSet presAssocID="{FFB4F9A3-12BF-44EE-932E-0478D5FFE5B0}" presName="accent_1" presStyleCnt="0"/>
      <dgm:spPr/>
    </dgm:pt>
    <dgm:pt modelId="{E5585505-CE64-4763-A673-A926AB411037}" type="pres">
      <dgm:prSet presAssocID="{FFB4F9A3-12BF-44EE-932E-0478D5FFE5B0}" presName="accentRepeatNode" presStyleLbl="solidFgAcc1" presStyleIdx="0" presStyleCnt="5"/>
      <dgm:spPr/>
    </dgm:pt>
    <dgm:pt modelId="{3F013EAD-66BF-4180-882F-104639A336D3}" type="pres">
      <dgm:prSet presAssocID="{F2EFBE36-D4B8-4228-9106-6810E23D470E}" presName="text_2" presStyleLbl="node1" presStyleIdx="1" presStyleCnt="5">
        <dgm:presLayoutVars>
          <dgm:bulletEnabled val="1"/>
        </dgm:presLayoutVars>
      </dgm:prSet>
      <dgm:spPr/>
    </dgm:pt>
    <dgm:pt modelId="{AA4F70B9-7E7C-47D4-9C70-ADBC475CD3A8}" type="pres">
      <dgm:prSet presAssocID="{F2EFBE36-D4B8-4228-9106-6810E23D470E}" presName="accent_2" presStyleCnt="0"/>
      <dgm:spPr/>
    </dgm:pt>
    <dgm:pt modelId="{601E1BCF-EF35-489B-BC38-1C53575C33AD}" type="pres">
      <dgm:prSet presAssocID="{F2EFBE36-D4B8-4228-9106-6810E23D470E}" presName="accentRepeatNode" presStyleLbl="solidFgAcc1" presStyleIdx="1" presStyleCnt="5"/>
      <dgm:spPr/>
    </dgm:pt>
    <dgm:pt modelId="{860E39CD-1B41-4C8F-9569-154B1CB4428C}" type="pres">
      <dgm:prSet presAssocID="{706289AC-F740-44D0-8CB6-AEA16510121B}" presName="text_3" presStyleLbl="node1" presStyleIdx="2" presStyleCnt="5">
        <dgm:presLayoutVars>
          <dgm:bulletEnabled val="1"/>
        </dgm:presLayoutVars>
      </dgm:prSet>
      <dgm:spPr/>
    </dgm:pt>
    <dgm:pt modelId="{016CD30A-4EE4-4B60-8723-0713B63FB430}" type="pres">
      <dgm:prSet presAssocID="{706289AC-F740-44D0-8CB6-AEA16510121B}" presName="accent_3" presStyleCnt="0"/>
      <dgm:spPr/>
    </dgm:pt>
    <dgm:pt modelId="{962047E1-EFA5-4CC4-93EC-60A968D90803}" type="pres">
      <dgm:prSet presAssocID="{706289AC-F740-44D0-8CB6-AEA16510121B}" presName="accentRepeatNode" presStyleLbl="solidFgAcc1" presStyleIdx="2" presStyleCnt="5"/>
      <dgm:spPr/>
    </dgm:pt>
    <dgm:pt modelId="{6700C4A0-2B2F-4E74-8008-8C425D56D3D0}" type="pres">
      <dgm:prSet presAssocID="{5D75FDE6-1AF2-42E0-89C1-38AE523A276E}" presName="text_4" presStyleLbl="node1" presStyleIdx="3" presStyleCnt="5">
        <dgm:presLayoutVars>
          <dgm:bulletEnabled val="1"/>
        </dgm:presLayoutVars>
      </dgm:prSet>
      <dgm:spPr/>
    </dgm:pt>
    <dgm:pt modelId="{12C2F15D-0373-410B-93BD-93947740592D}" type="pres">
      <dgm:prSet presAssocID="{5D75FDE6-1AF2-42E0-89C1-38AE523A276E}" presName="accent_4" presStyleCnt="0"/>
      <dgm:spPr/>
    </dgm:pt>
    <dgm:pt modelId="{5570DBF7-40D5-4885-BFF8-CA349AD61557}" type="pres">
      <dgm:prSet presAssocID="{5D75FDE6-1AF2-42E0-89C1-38AE523A276E}" presName="accentRepeatNode" presStyleLbl="solidFgAcc1" presStyleIdx="3" presStyleCnt="5"/>
      <dgm:spPr/>
    </dgm:pt>
    <dgm:pt modelId="{C84E5DDE-E0D2-46A7-B081-8594BF9B8EC7}" type="pres">
      <dgm:prSet presAssocID="{5DEF90C5-5E3F-43E0-BD44-D8713CCD12D5}" presName="text_5" presStyleLbl="node1" presStyleIdx="4" presStyleCnt="5">
        <dgm:presLayoutVars>
          <dgm:bulletEnabled val="1"/>
        </dgm:presLayoutVars>
      </dgm:prSet>
      <dgm:spPr/>
    </dgm:pt>
    <dgm:pt modelId="{2A3C0804-CDBD-471C-9C77-17AAF4B70BB3}" type="pres">
      <dgm:prSet presAssocID="{5DEF90C5-5E3F-43E0-BD44-D8713CCD12D5}" presName="accent_5" presStyleCnt="0"/>
      <dgm:spPr/>
    </dgm:pt>
    <dgm:pt modelId="{19CBDE47-A8AB-4704-A0ED-A533288FF052}" type="pres">
      <dgm:prSet presAssocID="{5DEF90C5-5E3F-43E0-BD44-D8713CCD12D5}" presName="accentRepeatNode" presStyleLbl="solidFgAcc1" presStyleIdx="4" presStyleCnt="5"/>
      <dgm:spPr/>
    </dgm:pt>
  </dgm:ptLst>
  <dgm:cxnLst>
    <dgm:cxn modelId="{EB120720-F87B-4A9C-BB43-55A1CBDAA92A}" type="presOf" srcId="{23B89625-FD71-4448-8745-68FC79CEC56E}" destId="{D1E250E0-26C4-44CC-BD4C-85F8F77727FD}" srcOrd="0" destOrd="0" presId="urn:microsoft.com/office/officeart/2008/layout/VerticalCurvedList"/>
    <dgm:cxn modelId="{45905724-C750-40E4-8106-306F43D16F00}" srcId="{7193BF32-968B-45A3-B3D1-E913224D717E}" destId="{5D75FDE6-1AF2-42E0-89C1-38AE523A276E}" srcOrd="3" destOrd="0" parTransId="{C0D2136F-2B0B-4C23-863B-B75B9B3540DD}" sibTransId="{DF3F72BE-8957-4CC5-82D7-09347131EEF9}"/>
    <dgm:cxn modelId="{4D73722B-13F2-4A74-BAC6-EAEFABBF95E4}" srcId="{7193BF32-968B-45A3-B3D1-E913224D717E}" destId="{5DEF90C5-5E3F-43E0-BD44-D8713CCD12D5}" srcOrd="4" destOrd="0" parTransId="{B1DEAABE-392A-437B-B4E4-BE8B5445AAB1}" sibTransId="{54037263-563A-4430-A630-F11CCB9989DE}"/>
    <dgm:cxn modelId="{2371DA5F-B532-4792-9BC8-21DC0B95246A}" type="presOf" srcId="{FFB4F9A3-12BF-44EE-932E-0478D5FFE5B0}" destId="{BA346A39-5F5F-4173-A9C7-37ABEBE9E63D}" srcOrd="0" destOrd="0" presId="urn:microsoft.com/office/officeart/2008/layout/VerticalCurvedList"/>
    <dgm:cxn modelId="{1F9A2544-3DC3-48C3-BCAD-61DD5E276EE6}" srcId="{7193BF32-968B-45A3-B3D1-E913224D717E}" destId="{FFB4F9A3-12BF-44EE-932E-0478D5FFE5B0}" srcOrd="0" destOrd="0" parTransId="{38D67862-B63F-42FE-A328-BFADA8181328}" sibTransId="{23B89625-FD71-4448-8745-68FC79CEC56E}"/>
    <dgm:cxn modelId="{9654DA49-8465-47BF-90C5-0B3DAD0FE29E}" type="presOf" srcId="{F2EFBE36-D4B8-4228-9106-6810E23D470E}" destId="{3F013EAD-66BF-4180-882F-104639A336D3}" srcOrd="0" destOrd="0" presId="urn:microsoft.com/office/officeart/2008/layout/VerticalCurvedList"/>
    <dgm:cxn modelId="{BE1C7B78-3F7B-4828-90EC-663BC5D6FBC7}" type="presOf" srcId="{5DEF90C5-5E3F-43E0-BD44-D8713CCD12D5}" destId="{C84E5DDE-E0D2-46A7-B081-8594BF9B8EC7}" srcOrd="0" destOrd="0" presId="urn:microsoft.com/office/officeart/2008/layout/VerticalCurvedList"/>
    <dgm:cxn modelId="{7C04CF85-CBAC-472F-8348-7EFA11FD1CF8}" srcId="{7193BF32-968B-45A3-B3D1-E913224D717E}" destId="{F2EFBE36-D4B8-4228-9106-6810E23D470E}" srcOrd="1" destOrd="0" parTransId="{D057D76A-C36F-40A6-9056-13266266F82B}" sibTransId="{C7C0FBAF-A3FE-4675-9BF3-20FB7A6D8DD0}"/>
    <dgm:cxn modelId="{433A0B93-0D92-441A-AE03-9A6341D1A8C0}" type="presOf" srcId="{5D75FDE6-1AF2-42E0-89C1-38AE523A276E}" destId="{6700C4A0-2B2F-4E74-8008-8C425D56D3D0}" srcOrd="0" destOrd="0" presId="urn:microsoft.com/office/officeart/2008/layout/VerticalCurvedList"/>
    <dgm:cxn modelId="{3BD186A0-88B8-4DB1-8A03-191B6907520B}" type="presOf" srcId="{706289AC-F740-44D0-8CB6-AEA16510121B}" destId="{860E39CD-1B41-4C8F-9569-154B1CB4428C}" srcOrd="0" destOrd="0" presId="urn:microsoft.com/office/officeart/2008/layout/VerticalCurvedList"/>
    <dgm:cxn modelId="{14C9B3AF-7E95-4735-8C6E-EDA26250F13D}" type="presOf" srcId="{7193BF32-968B-45A3-B3D1-E913224D717E}" destId="{A73CEDE2-7A6B-4DC4-BC57-C65F4218132E}" srcOrd="0" destOrd="0" presId="urn:microsoft.com/office/officeart/2008/layout/VerticalCurvedList"/>
    <dgm:cxn modelId="{8378D0BC-D641-49D6-9AC1-5435F5161193}" srcId="{7193BF32-968B-45A3-B3D1-E913224D717E}" destId="{706289AC-F740-44D0-8CB6-AEA16510121B}" srcOrd="2" destOrd="0" parTransId="{8E81FB35-9CDD-4A4F-9071-8E55748ADE13}" sibTransId="{DF07B149-F9EA-4499-BB64-1E334A672CBD}"/>
    <dgm:cxn modelId="{D497954E-DAE9-4E9A-A564-12357D7E8DCA}" type="presParOf" srcId="{A73CEDE2-7A6B-4DC4-BC57-C65F4218132E}" destId="{B7B5934E-A0B1-41BF-8AC3-A1262DB8DCA2}" srcOrd="0" destOrd="0" presId="urn:microsoft.com/office/officeart/2008/layout/VerticalCurvedList"/>
    <dgm:cxn modelId="{BC5EDEAB-C305-48A9-8F09-0493800E44EC}" type="presParOf" srcId="{B7B5934E-A0B1-41BF-8AC3-A1262DB8DCA2}" destId="{DFE2E063-BB71-4303-A3DF-0F19BF0DE65F}" srcOrd="0" destOrd="0" presId="urn:microsoft.com/office/officeart/2008/layout/VerticalCurvedList"/>
    <dgm:cxn modelId="{D0D65BDA-779B-42F4-8DC2-D80E95B75644}" type="presParOf" srcId="{DFE2E063-BB71-4303-A3DF-0F19BF0DE65F}" destId="{59C27F8D-C3B8-4763-BFC6-DEC2E3BF5109}" srcOrd="0" destOrd="0" presId="urn:microsoft.com/office/officeart/2008/layout/VerticalCurvedList"/>
    <dgm:cxn modelId="{3F7DF04B-6F96-4CB7-905C-B195ADCDEDA1}" type="presParOf" srcId="{DFE2E063-BB71-4303-A3DF-0F19BF0DE65F}" destId="{D1E250E0-26C4-44CC-BD4C-85F8F77727FD}" srcOrd="1" destOrd="0" presId="urn:microsoft.com/office/officeart/2008/layout/VerticalCurvedList"/>
    <dgm:cxn modelId="{A2D8FF1B-42B7-4B5F-A25E-F31BF045BBBA}" type="presParOf" srcId="{DFE2E063-BB71-4303-A3DF-0F19BF0DE65F}" destId="{71582D2E-9CD9-4E52-A278-3A1A24DB74BE}" srcOrd="2" destOrd="0" presId="urn:microsoft.com/office/officeart/2008/layout/VerticalCurvedList"/>
    <dgm:cxn modelId="{ED469B63-370C-4CD1-8642-A2E2552BE04B}" type="presParOf" srcId="{DFE2E063-BB71-4303-A3DF-0F19BF0DE65F}" destId="{22661650-3413-4EA5-8056-5AE4D8E7200D}" srcOrd="3" destOrd="0" presId="urn:microsoft.com/office/officeart/2008/layout/VerticalCurvedList"/>
    <dgm:cxn modelId="{FE2CEA2B-5990-4058-9ADE-0F35B5641A8E}" type="presParOf" srcId="{B7B5934E-A0B1-41BF-8AC3-A1262DB8DCA2}" destId="{BA346A39-5F5F-4173-A9C7-37ABEBE9E63D}" srcOrd="1" destOrd="0" presId="urn:microsoft.com/office/officeart/2008/layout/VerticalCurvedList"/>
    <dgm:cxn modelId="{73F708AD-1782-45C0-A715-9166E4C206F7}" type="presParOf" srcId="{B7B5934E-A0B1-41BF-8AC3-A1262DB8DCA2}" destId="{862CBEE7-1423-4C6E-9640-F39908D1D845}" srcOrd="2" destOrd="0" presId="urn:microsoft.com/office/officeart/2008/layout/VerticalCurvedList"/>
    <dgm:cxn modelId="{4A63E218-44D1-4300-AE75-5652E35B5396}" type="presParOf" srcId="{862CBEE7-1423-4C6E-9640-F39908D1D845}" destId="{E5585505-CE64-4763-A673-A926AB411037}" srcOrd="0" destOrd="0" presId="urn:microsoft.com/office/officeart/2008/layout/VerticalCurvedList"/>
    <dgm:cxn modelId="{DE34B586-758B-4FF9-BAC8-09DC6586E49E}" type="presParOf" srcId="{B7B5934E-A0B1-41BF-8AC3-A1262DB8DCA2}" destId="{3F013EAD-66BF-4180-882F-104639A336D3}" srcOrd="3" destOrd="0" presId="urn:microsoft.com/office/officeart/2008/layout/VerticalCurvedList"/>
    <dgm:cxn modelId="{ED09CBA3-F425-4B06-BC30-E695B5A891A7}" type="presParOf" srcId="{B7B5934E-A0B1-41BF-8AC3-A1262DB8DCA2}" destId="{AA4F70B9-7E7C-47D4-9C70-ADBC475CD3A8}" srcOrd="4" destOrd="0" presId="urn:microsoft.com/office/officeart/2008/layout/VerticalCurvedList"/>
    <dgm:cxn modelId="{B03CC8AC-2AA1-4AE1-8B71-7AF99CA42460}" type="presParOf" srcId="{AA4F70B9-7E7C-47D4-9C70-ADBC475CD3A8}" destId="{601E1BCF-EF35-489B-BC38-1C53575C33AD}" srcOrd="0" destOrd="0" presId="urn:microsoft.com/office/officeart/2008/layout/VerticalCurvedList"/>
    <dgm:cxn modelId="{27950C17-3E3B-4793-A959-C71260FF9633}" type="presParOf" srcId="{B7B5934E-A0B1-41BF-8AC3-A1262DB8DCA2}" destId="{860E39CD-1B41-4C8F-9569-154B1CB4428C}" srcOrd="5" destOrd="0" presId="urn:microsoft.com/office/officeart/2008/layout/VerticalCurvedList"/>
    <dgm:cxn modelId="{9DE373CB-262B-4435-9B9D-BE84F483F9A0}" type="presParOf" srcId="{B7B5934E-A0B1-41BF-8AC3-A1262DB8DCA2}" destId="{016CD30A-4EE4-4B60-8723-0713B63FB430}" srcOrd="6" destOrd="0" presId="urn:microsoft.com/office/officeart/2008/layout/VerticalCurvedList"/>
    <dgm:cxn modelId="{75E458C9-1C84-485E-AB41-5999D5A41BB5}" type="presParOf" srcId="{016CD30A-4EE4-4B60-8723-0713B63FB430}" destId="{962047E1-EFA5-4CC4-93EC-60A968D90803}" srcOrd="0" destOrd="0" presId="urn:microsoft.com/office/officeart/2008/layout/VerticalCurvedList"/>
    <dgm:cxn modelId="{A8300E7C-7211-4D93-84D6-7112D76A1EF5}" type="presParOf" srcId="{B7B5934E-A0B1-41BF-8AC3-A1262DB8DCA2}" destId="{6700C4A0-2B2F-4E74-8008-8C425D56D3D0}" srcOrd="7" destOrd="0" presId="urn:microsoft.com/office/officeart/2008/layout/VerticalCurvedList"/>
    <dgm:cxn modelId="{D68EB2DF-F43D-4D7D-8629-833DD9E7A89D}" type="presParOf" srcId="{B7B5934E-A0B1-41BF-8AC3-A1262DB8DCA2}" destId="{12C2F15D-0373-410B-93BD-93947740592D}" srcOrd="8" destOrd="0" presId="urn:microsoft.com/office/officeart/2008/layout/VerticalCurvedList"/>
    <dgm:cxn modelId="{0335E203-4F04-4AE9-9BBD-8A1982010252}" type="presParOf" srcId="{12C2F15D-0373-410B-93BD-93947740592D}" destId="{5570DBF7-40D5-4885-BFF8-CA349AD61557}" srcOrd="0" destOrd="0" presId="urn:microsoft.com/office/officeart/2008/layout/VerticalCurvedList"/>
    <dgm:cxn modelId="{B2315374-14F4-4C76-BC6B-A7393222F0BF}" type="presParOf" srcId="{B7B5934E-A0B1-41BF-8AC3-A1262DB8DCA2}" destId="{C84E5DDE-E0D2-46A7-B081-8594BF9B8EC7}" srcOrd="9" destOrd="0" presId="urn:microsoft.com/office/officeart/2008/layout/VerticalCurvedList"/>
    <dgm:cxn modelId="{DEF02E88-8CEA-4B63-9C1D-1DCDC9C83FC9}" type="presParOf" srcId="{B7B5934E-A0B1-41BF-8AC3-A1262DB8DCA2}" destId="{2A3C0804-CDBD-471C-9C77-17AAF4B70BB3}" srcOrd="10" destOrd="0" presId="urn:microsoft.com/office/officeart/2008/layout/VerticalCurvedList"/>
    <dgm:cxn modelId="{77145D64-2405-4DBB-8908-7BDAEE555129}" type="presParOf" srcId="{2A3C0804-CDBD-471C-9C77-17AAF4B70BB3}" destId="{19CBDE47-A8AB-4704-A0ED-A533288FF05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6B7F58-BE9B-4E5D-9B2A-ED4F88ACC6FB}"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TW" altLang="en-US"/>
        </a:p>
      </dgm:t>
    </dgm:pt>
    <dgm:pt modelId="{81A95CD0-0649-4A2F-88A9-F69BA00BB9F2}">
      <dgm:prSet phldrT="[文字]" custT="1"/>
      <dgm:spPr/>
      <dgm:t>
        <a:bodyPr/>
        <a:lstStyle/>
        <a:p>
          <a:r>
            <a:rPr lang="zh-TW" altLang="en-US" sz="2000" baseline="0" dirty="0">
              <a:latin typeface="Calibri" panose="020F0502020204030204" pitchFamily="34" charset="0"/>
              <a:ea typeface="微軟正黑體" panose="020B0604030504040204" pitchFamily="34" charset="-120"/>
            </a:rPr>
            <a:t>艾倫、圖靈，約翰、麥卡錫</a:t>
          </a:r>
        </a:p>
      </dgm:t>
    </dgm:pt>
    <dgm:pt modelId="{C54418A0-14D5-43F0-8D75-31B4497A2D9C}" type="par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A665E3C-8786-447C-8523-56B07157CE3C}" type="sib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DC3720-967A-4A09-8E02-04481AB63C39}">
      <dgm:prSet phldrT="[文字]" custT="1"/>
      <dgm:spPr/>
      <dgm:t>
        <a:bodyPr/>
        <a:lstStyle/>
        <a:p>
          <a:r>
            <a:rPr lang="zh-TW" altLang="en-US" sz="2000" baseline="0" dirty="0">
              <a:latin typeface="Calibri" panose="020F0502020204030204" pitchFamily="34" charset="0"/>
              <a:ea typeface="微軟正黑體" panose="020B0604030504040204" pitchFamily="34" charset="-120"/>
            </a:rPr>
            <a:t>機器能展現類似人類的智慧行為的能力</a:t>
          </a:r>
        </a:p>
      </dgm:t>
    </dgm:pt>
    <dgm:pt modelId="{A711C11B-6CE2-4E22-BC43-270B71D73CB4}" type="par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058B54F-1EF9-4C92-A5EF-C0AB3D0F2C53}" type="sib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6B32FD1-357F-4101-8C9A-C8516C80AAE8}">
      <dgm:prSet phldrT="[文字]" custT="1"/>
      <dgm:spPr/>
      <dgm:t>
        <a:bodyPr/>
        <a:lstStyle/>
        <a:p>
          <a:r>
            <a:rPr lang="zh-TW" altLang="en-US" sz="2000" baseline="0" dirty="0">
              <a:latin typeface="Calibri" panose="020F0502020204030204" pitchFamily="34" charset="0"/>
              <a:ea typeface="微軟正黑體" panose="020B0604030504040204" pitchFamily="34" charset="-120"/>
            </a:rPr>
            <a:t>司徒爾特、羅素，彼得、若維格</a:t>
          </a:r>
        </a:p>
      </dgm:t>
    </dgm:pt>
    <dgm:pt modelId="{BF0BFC9A-3E24-4486-A048-950B2CE7054E}" type="par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5B8BF1F-5FDF-4D57-AD38-F044094B38E7}" type="sib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7398894-14FD-4612-AADF-DAC0A5A5D3A8}">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創建智慧型機器（智慧電腦程式）的科學與工程</a:t>
          </a:r>
        </a:p>
      </dgm:t>
    </dgm:pt>
    <dgm:pt modelId="{F0A964AF-C56C-42EA-92DD-0EF5183044D1}" type="par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1E0B7BF-A1B1-47AD-AF0A-4EE9F42F35B7}" type="sib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F75C31E-87B2-458C-B1E0-E1574144A969}">
      <dgm:prSet phldrT="[文字]" custT="1"/>
      <dgm:spPr/>
      <dgm:t>
        <a:bodyPr/>
        <a:lstStyle/>
        <a:p>
          <a:r>
            <a:rPr lang="zh-TW" altLang="en-US" sz="2000" baseline="0" dirty="0">
              <a:latin typeface="Calibri" panose="020F0502020204030204" pitchFamily="34" charset="0"/>
              <a:ea typeface="微軟正黑體" panose="020B0604030504040204" pitchFamily="34" charset="-120"/>
            </a:rPr>
            <a:t>馬文、明斯基</a:t>
          </a:r>
        </a:p>
      </dgm:t>
    </dgm:pt>
    <dgm:pt modelId="{31DA2A32-6D4D-4262-87AF-83006A5D6AF7}" type="par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AB53742-FD28-4B95-AE61-4102A47284DF}" type="sib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88E6AAE-2139-4B5E-AF2F-60F1688D1F12}">
      <dgm:prSet phldrT="[文字]" custT="1"/>
      <dgm:spPr/>
      <dgm:t>
        <a:bodyPr/>
        <a:lstStyle/>
        <a:p>
          <a:r>
            <a:rPr lang="zh-TW" altLang="en-US" sz="2000" baseline="0" dirty="0">
              <a:latin typeface="Calibri" panose="020F0502020204030204" pitchFamily="34" charset="0"/>
              <a:ea typeface="微軟正黑體" panose="020B0604030504040204" pitchFamily="34" charset="-120"/>
            </a:rPr>
            <a:t>使機器做「人類需要智慧才能完成的事情」的科學</a:t>
          </a:r>
        </a:p>
      </dgm:t>
    </dgm:pt>
    <dgm:pt modelId="{5CCE8764-B8BE-4206-BE0C-7044A3B50BE9}" type="par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9869103-7AC3-438B-A6E4-C2809E07A2C2}" type="sib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714F6DC-FD82-4E2F-9207-3C7E1D8BD4F2}">
      <dgm:prSet phldrT="[文字]" custT="1"/>
      <dgm:spPr/>
      <dgm:t>
        <a:bodyPr/>
        <a:lstStyle/>
        <a:p>
          <a:r>
            <a:rPr lang="zh-TW" altLang="en-US" sz="2000" baseline="0" dirty="0">
              <a:latin typeface="Calibri" panose="020F0502020204030204" pitchFamily="34" charset="0"/>
              <a:ea typeface="微軟正黑體" panose="020B0604030504040204" pitchFamily="34" charset="-120"/>
            </a:rPr>
            <a:t>吳恩達</a:t>
          </a:r>
        </a:p>
      </dgm:t>
    </dgm:pt>
    <dgm:pt modelId="{D27BE9C9-76BF-4120-92BB-714F3618D769}" type="par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926C6C8-6654-4425-B501-644CF7827F6E}" type="sib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2263315-4033-487C-9E3F-B1031D429E83}">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創建能夠推理、學習、和自主行動智慧代理的電腦科學和工程</a:t>
          </a:r>
        </a:p>
      </dgm:t>
    </dgm:pt>
    <dgm:pt modelId="{C657FC6B-2E10-4BD1-B9EF-D8DE748619C4}" type="par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06DE5AE-D366-4727-8DC0-13A26255F97D}" type="sib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DBC9502-CC85-46CE-BF45-D96E59383236}" type="pres">
      <dgm:prSet presAssocID="{3E6B7F58-BE9B-4E5D-9B2A-ED4F88ACC6FB}" presName="Name0" presStyleCnt="0">
        <dgm:presLayoutVars>
          <dgm:dir/>
          <dgm:resizeHandles val="exact"/>
        </dgm:presLayoutVars>
      </dgm:prSet>
      <dgm:spPr/>
    </dgm:pt>
    <dgm:pt modelId="{914B24B8-CDC1-4417-BE69-E17C3B690100}" type="pres">
      <dgm:prSet presAssocID="{81A95CD0-0649-4A2F-88A9-F69BA00BB9F2}" presName="composite" presStyleCnt="0"/>
      <dgm:spPr/>
    </dgm:pt>
    <dgm:pt modelId="{3F11F4FD-9CAE-4292-8728-5E1BA1BDDA04}" type="pres">
      <dgm:prSet presAssocID="{81A95CD0-0649-4A2F-88A9-F69BA00BB9F2}" presName="rect1" presStyleLbl="trAlignAcc1" presStyleIdx="0" presStyleCnt="4">
        <dgm:presLayoutVars>
          <dgm:bulletEnabled val="1"/>
        </dgm:presLayoutVars>
      </dgm:prSet>
      <dgm:spPr/>
    </dgm:pt>
    <dgm:pt modelId="{D4EC2037-B171-42A7-9F61-965D277F839F}" type="pres">
      <dgm:prSet presAssocID="{81A95CD0-0649-4A2F-88A9-F69BA00BB9F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dgm:spPr>
    </dgm:pt>
    <dgm:pt modelId="{DF3BDDCC-9BE2-4634-9F99-337B529894F3}" type="pres">
      <dgm:prSet presAssocID="{FA665E3C-8786-447C-8523-56B07157CE3C}" presName="sibTrans" presStyleCnt="0"/>
      <dgm:spPr/>
    </dgm:pt>
    <dgm:pt modelId="{18D29F98-0429-479F-8D8C-583B1BFB0EB3}" type="pres">
      <dgm:prSet presAssocID="{F6B32FD1-357F-4101-8C9A-C8516C80AAE8}" presName="composite" presStyleCnt="0"/>
      <dgm:spPr/>
    </dgm:pt>
    <dgm:pt modelId="{276B7E91-1365-4182-8913-F217BA776C78}" type="pres">
      <dgm:prSet presAssocID="{F6B32FD1-357F-4101-8C9A-C8516C80AAE8}" presName="rect1" presStyleLbl="trAlignAcc1" presStyleIdx="1" presStyleCnt="4">
        <dgm:presLayoutVars>
          <dgm:bulletEnabled val="1"/>
        </dgm:presLayoutVars>
      </dgm:prSet>
      <dgm:spPr/>
    </dgm:pt>
    <dgm:pt modelId="{A8381226-3C60-4021-91DF-D1DC13114F3B}" type="pres">
      <dgm:prSet presAssocID="{F6B32FD1-357F-4101-8C9A-C8516C80AAE8}" presName="rect2" presStyleLbl="fgImgPlace1" presStyleIdx="1" presStyleCnt="4"/>
      <dgm:spPr>
        <a:blipFill rotWithShape="1">
          <a:blip xmlns:r="http://schemas.openxmlformats.org/officeDocument/2006/relationships" r:embed="rId3"/>
          <a:srcRect/>
          <a:stretch>
            <a:fillRect l="-9000" r="-9000"/>
          </a:stretch>
        </a:blipFill>
      </dgm:spPr>
    </dgm:pt>
    <dgm:pt modelId="{11319565-89FD-4897-B7C6-2676EE6AC74D}" type="pres">
      <dgm:prSet presAssocID="{75B8BF1F-5FDF-4D57-AD38-F044094B38E7}" presName="sibTrans" presStyleCnt="0"/>
      <dgm:spPr/>
    </dgm:pt>
    <dgm:pt modelId="{8F7CF962-2338-4E67-8351-327000C5F2CD}" type="pres">
      <dgm:prSet presAssocID="{0F75C31E-87B2-458C-B1E0-E1574144A969}" presName="composite" presStyleCnt="0"/>
      <dgm:spPr/>
    </dgm:pt>
    <dgm:pt modelId="{70B7B7FA-103B-46BD-BE01-B2FA1898A409}" type="pres">
      <dgm:prSet presAssocID="{0F75C31E-87B2-458C-B1E0-E1574144A969}" presName="rect1" presStyleLbl="trAlignAcc1" presStyleIdx="2" presStyleCnt="4">
        <dgm:presLayoutVars>
          <dgm:bulletEnabled val="1"/>
        </dgm:presLayoutVars>
      </dgm:prSet>
      <dgm:spPr/>
    </dgm:pt>
    <dgm:pt modelId="{652AED85-6AF4-4696-B53C-0AF2795863E0}" type="pres">
      <dgm:prSet presAssocID="{0F75C31E-87B2-458C-B1E0-E1574144A969}" presName="rect2"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dgm:spPr>
    </dgm:pt>
    <dgm:pt modelId="{0AE80DA1-E195-49D5-9495-D7F52385FA24}" type="pres">
      <dgm:prSet presAssocID="{9AB53742-FD28-4B95-AE61-4102A47284DF}" presName="sibTrans" presStyleCnt="0"/>
      <dgm:spPr/>
    </dgm:pt>
    <dgm:pt modelId="{F94E8594-90C5-49BA-89FF-85E792507B3E}" type="pres">
      <dgm:prSet presAssocID="{8714F6DC-FD82-4E2F-9207-3C7E1D8BD4F2}" presName="composite" presStyleCnt="0"/>
      <dgm:spPr/>
    </dgm:pt>
    <dgm:pt modelId="{191F89E6-1B5D-4F72-AF20-5226B943BF80}" type="pres">
      <dgm:prSet presAssocID="{8714F6DC-FD82-4E2F-9207-3C7E1D8BD4F2}" presName="rect1" presStyleLbl="trAlignAcc1" presStyleIdx="3" presStyleCnt="4">
        <dgm:presLayoutVars>
          <dgm:bulletEnabled val="1"/>
        </dgm:presLayoutVars>
      </dgm:prSet>
      <dgm:spPr/>
    </dgm:pt>
    <dgm:pt modelId="{C41C0A60-5088-4DFB-BFAA-9883EA78874E}" type="pres">
      <dgm:prSet presAssocID="{8714F6DC-FD82-4E2F-9207-3C7E1D8BD4F2}"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dgm:spPr>
    </dgm:pt>
  </dgm:ptLst>
  <dgm:cxnLst>
    <dgm:cxn modelId="{EAF64A01-2050-42A4-8FF7-C00CB8611153}" type="presOf" srcId="{3E6B7F58-BE9B-4E5D-9B2A-ED4F88ACC6FB}" destId="{9DBC9502-CC85-46CE-BF45-D96E59383236}" srcOrd="0" destOrd="0" presId="urn:microsoft.com/office/officeart/2008/layout/PictureStrips"/>
    <dgm:cxn modelId="{B0F98D17-F04F-4B50-A192-E32D5D59EAE5}" srcId="{3E6B7F58-BE9B-4E5D-9B2A-ED4F88ACC6FB}" destId="{0F75C31E-87B2-458C-B1E0-E1574144A969}" srcOrd="2" destOrd="0" parTransId="{31DA2A32-6D4D-4262-87AF-83006A5D6AF7}" sibTransId="{9AB53742-FD28-4B95-AE61-4102A47284DF}"/>
    <dgm:cxn modelId="{604C0C1B-F6CF-4499-8645-74500D7EF32C}" srcId="{8714F6DC-FD82-4E2F-9207-3C7E1D8BD4F2}" destId="{52263315-4033-487C-9E3F-B1031D429E83}" srcOrd="0" destOrd="0" parTransId="{C657FC6B-2E10-4BD1-B9EF-D8DE748619C4}" sibTransId="{006DE5AE-D366-4727-8DC0-13A26255F97D}"/>
    <dgm:cxn modelId="{0979D82D-6429-4920-93A5-F3CE03835536}" srcId="{3E6B7F58-BE9B-4E5D-9B2A-ED4F88ACC6FB}" destId="{F6B32FD1-357F-4101-8C9A-C8516C80AAE8}" srcOrd="1" destOrd="0" parTransId="{BF0BFC9A-3E24-4486-A048-950B2CE7054E}" sibTransId="{75B8BF1F-5FDF-4D57-AD38-F044094B38E7}"/>
    <dgm:cxn modelId="{B68A1F61-CE9E-40E8-AC79-4A7B100C85E9}" srcId="{0F75C31E-87B2-458C-B1E0-E1574144A969}" destId="{288E6AAE-2139-4B5E-AF2F-60F1688D1F12}" srcOrd="0" destOrd="0" parTransId="{5CCE8764-B8BE-4206-BE0C-7044A3B50BE9}" sibTransId="{B9869103-7AC3-438B-A6E4-C2809E07A2C2}"/>
    <dgm:cxn modelId="{83296D42-B772-4AF7-BD95-A3B0DB44FD26}" type="presOf" srcId="{60DC3720-967A-4A09-8E02-04481AB63C39}" destId="{3F11F4FD-9CAE-4292-8728-5E1BA1BDDA04}" srcOrd="0" destOrd="1" presId="urn:microsoft.com/office/officeart/2008/layout/PictureStrips"/>
    <dgm:cxn modelId="{F4466A5A-1B77-4433-96E1-CCCF619B5E98}" type="presOf" srcId="{288E6AAE-2139-4B5E-AF2F-60F1688D1F12}" destId="{70B7B7FA-103B-46BD-BE01-B2FA1898A409}" srcOrd="0" destOrd="1" presId="urn:microsoft.com/office/officeart/2008/layout/PictureStrips"/>
    <dgm:cxn modelId="{6291A691-A7F8-4820-B8A3-BBA10F79FA89}" srcId="{3E6B7F58-BE9B-4E5D-9B2A-ED4F88ACC6FB}" destId="{8714F6DC-FD82-4E2F-9207-3C7E1D8BD4F2}" srcOrd="3" destOrd="0" parTransId="{D27BE9C9-76BF-4120-92BB-714F3618D769}" sibTransId="{3926C6C8-6654-4425-B501-644CF7827F6E}"/>
    <dgm:cxn modelId="{DA8B2294-9A92-4DB5-933B-C971BC618D75}" type="presOf" srcId="{0F75C31E-87B2-458C-B1E0-E1574144A969}" destId="{70B7B7FA-103B-46BD-BE01-B2FA1898A409}" srcOrd="0" destOrd="0" presId="urn:microsoft.com/office/officeart/2008/layout/PictureStrips"/>
    <dgm:cxn modelId="{361ACF97-9215-41ED-B0BF-60D84444FE33}" srcId="{81A95CD0-0649-4A2F-88A9-F69BA00BB9F2}" destId="{60DC3720-967A-4A09-8E02-04481AB63C39}" srcOrd="0" destOrd="0" parTransId="{A711C11B-6CE2-4E22-BC43-270B71D73CB4}" sibTransId="{8058B54F-1EF9-4C92-A5EF-C0AB3D0F2C53}"/>
    <dgm:cxn modelId="{401A169C-44A3-4BC0-9DEC-A6DBDCC54CDA}" type="presOf" srcId="{F7398894-14FD-4612-AADF-DAC0A5A5D3A8}" destId="{276B7E91-1365-4182-8913-F217BA776C78}" srcOrd="0" destOrd="1" presId="urn:microsoft.com/office/officeart/2008/layout/PictureStrips"/>
    <dgm:cxn modelId="{B8E34AAA-194F-4C9E-B54E-08292AD6D6D9}" type="presOf" srcId="{81A95CD0-0649-4A2F-88A9-F69BA00BB9F2}" destId="{3F11F4FD-9CAE-4292-8728-5E1BA1BDDA04}" srcOrd="0" destOrd="0" presId="urn:microsoft.com/office/officeart/2008/layout/PictureStrips"/>
    <dgm:cxn modelId="{A0EED1AC-2E52-44C4-A011-64E69D25C0BD}" srcId="{3E6B7F58-BE9B-4E5D-9B2A-ED4F88ACC6FB}" destId="{81A95CD0-0649-4A2F-88A9-F69BA00BB9F2}" srcOrd="0" destOrd="0" parTransId="{C54418A0-14D5-43F0-8D75-31B4497A2D9C}" sibTransId="{FA665E3C-8786-447C-8523-56B07157CE3C}"/>
    <dgm:cxn modelId="{8A23DAC6-847C-450E-8693-591084D58E79}" type="presOf" srcId="{8714F6DC-FD82-4E2F-9207-3C7E1D8BD4F2}" destId="{191F89E6-1B5D-4F72-AF20-5226B943BF80}" srcOrd="0" destOrd="0" presId="urn:microsoft.com/office/officeart/2008/layout/PictureStrips"/>
    <dgm:cxn modelId="{8684EEC7-92F0-4C2B-ABEB-20EE5F896DB0}" srcId="{F6B32FD1-357F-4101-8C9A-C8516C80AAE8}" destId="{F7398894-14FD-4612-AADF-DAC0A5A5D3A8}" srcOrd="0" destOrd="0" parTransId="{F0A964AF-C56C-42EA-92DD-0EF5183044D1}" sibTransId="{F1E0B7BF-A1B1-47AD-AF0A-4EE9F42F35B7}"/>
    <dgm:cxn modelId="{4C3DAED9-1AC3-4569-AF53-94EBA820AE21}" type="presOf" srcId="{52263315-4033-487C-9E3F-B1031D429E83}" destId="{191F89E6-1B5D-4F72-AF20-5226B943BF80}" srcOrd="0" destOrd="1" presId="urn:microsoft.com/office/officeart/2008/layout/PictureStrips"/>
    <dgm:cxn modelId="{76EAC9E1-B852-4B48-BC2F-ECED520A0A97}" type="presOf" srcId="{F6B32FD1-357F-4101-8C9A-C8516C80AAE8}" destId="{276B7E91-1365-4182-8913-F217BA776C78}" srcOrd="0" destOrd="0" presId="urn:microsoft.com/office/officeart/2008/layout/PictureStrips"/>
    <dgm:cxn modelId="{2F2A466A-46F9-4201-B971-00DC4BBDCF67}" type="presParOf" srcId="{9DBC9502-CC85-46CE-BF45-D96E59383236}" destId="{914B24B8-CDC1-4417-BE69-E17C3B690100}" srcOrd="0" destOrd="0" presId="urn:microsoft.com/office/officeart/2008/layout/PictureStrips"/>
    <dgm:cxn modelId="{8C87C0A8-15ED-4270-B3A2-063AB79C4CAA}" type="presParOf" srcId="{914B24B8-CDC1-4417-BE69-E17C3B690100}" destId="{3F11F4FD-9CAE-4292-8728-5E1BA1BDDA04}" srcOrd="0" destOrd="0" presId="urn:microsoft.com/office/officeart/2008/layout/PictureStrips"/>
    <dgm:cxn modelId="{BF9BC6F0-0E86-42B6-8E2D-1A5B7FDFAE89}" type="presParOf" srcId="{914B24B8-CDC1-4417-BE69-E17C3B690100}" destId="{D4EC2037-B171-42A7-9F61-965D277F839F}" srcOrd="1" destOrd="0" presId="urn:microsoft.com/office/officeart/2008/layout/PictureStrips"/>
    <dgm:cxn modelId="{90A8B624-BF92-4D40-A519-CC406C60DF6F}" type="presParOf" srcId="{9DBC9502-CC85-46CE-BF45-D96E59383236}" destId="{DF3BDDCC-9BE2-4634-9F99-337B529894F3}" srcOrd="1" destOrd="0" presId="urn:microsoft.com/office/officeart/2008/layout/PictureStrips"/>
    <dgm:cxn modelId="{1A1DC10A-0679-4101-8DE4-B3D9D252F421}" type="presParOf" srcId="{9DBC9502-CC85-46CE-BF45-D96E59383236}" destId="{18D29F98-0429-479F-8D8C-583B1BFB0EB3}" srcOrd="2" destOrd="0" presId="urn:microsoft.com/office/officeart/2008/layout/PictureStrips"/>
    <dgm:cxn modelId="{4C218E2B-C70C-4F5D-9395-94E729E0BF20}" type="presParOf" srcId="{18D29F98-0429-479F-8D8C-583B1BFB0EB3}" destId="{276B7E91-1365-4182-8913-F217BA776C78}" srcOrd="0" destOrd="0" presId="urn:microsoft.com/office/officeart/2008/layout/PictureStrips"/>
    <dgm:cxn modelId="{F16B28A6-6225-4B84-A401-D7E70BB722F2}" type="presParOf" srcId="{18D29F98-0429-479F-8D8C-583B1BFB0EB3}" destId="{A8381226-3C60-4021-91DF-D1DC13114F3B}" srcOrd="1" destOrd="0" presId="urn:microsoft.com/office/officeart/2008/layout/PictureStrips"/>
    <dgm:cxn modelId="{D1614BE8-96A7-4DE7-9A77-F02A3C57701A}" type="presParOf" srcId="{9DBC9502-CC85-46CE-BF45-D96E59383236}" destId="{11319565-89FD-4897-B7C6-2676EE6AC74D}" srcOrd="3" destOrd="0" presId="urn:microsoft.com/office/officeart/2008/layout/PictureStrips"/>
    <dgm:cxn modelId="{CD5EABE4-A28E-4586-8871-B535F768D773}" type="presParOf" srcId="{9DBC9502-CC85-46CE-BF45-D96E59383236}" destId="{8F7CF962-2338-4E67-8351-327000C5F2CD}" srcOrd="4" destOrd="0" presId="urn:microsoft.com/office/officeart/2008/layout/PictureStrips"/>
    <dgm:cxn modelId="{867F19C4-5CD4-4ADD-86CD-F51E76470D8B}" type="presParOf" srcId="{8F7CF962-2338-4E67-8351-327000C5F2CD}" destId="{70B7B7FA-103B-46BD-BE01-B2FA1898A409}" srcOrd="0" destOrd="0" presId="urn:microsoft.com/office/officeart/2008/layout/PictureStrips"/>
    <dgm:cxn modelId="{904F805C-2FB1-4683-B673-B275935AC163}" type="presParOf" srcId="{8F7CF962-2338-4E67-8351-327000C5F2CD}" destId="{652AED85-6AF4-4696-B53C-0AF2795863E0}" srcOrd="1" destOrd="0" presId="urn:microsoft.com/office/officeart/2008/layout/PictureStrips"/>
    <dgm:cxn modelId="{9C51D7ED-0F08-4EEB-AFFE-5990D014F6A4}" type="presParOf" srcId="{9DBC9502-CC85-46CE-BF45-D96E59383236}" destId="{0AE80DA1-E195-49D5-9495-D7F52385FA24}" srcOrd="5" destOrd="0" presId="urn:microsoft.com/office/officeart/2008/layout/PictureStrips"/>
    <dgm:cxn modelId="{58F75661-6BF1-44C7-A324-64E943E950E5}" type="presParOf" srcId="{9DBC9502-CC85-46CE-BF45-D96E59383236}" destId="{F94E8594-90C5-49BA-89FF-85E792507B3E}" srcOrd="6" destOrd="0" presId="urn:microsoft.com/office/officeart/2008/layout/PictureStrips"/>
    <dgm:cxn modelId="{E89D001B-B4EE-4E30-8D3D-AA2E58947767}" type="presParOf" srcId="{F94E8594-90C5-49BA-89FF-85E792507B3E}" destId="{191F89E6-1B5D-4F72-AF20-5226B943BF80}" srcOrd="0" destOrd="0" presId="urn:microsoft.com/office/officeart/2008/layout/PictureStrips"/>
    <dgm:cxn modelId="{37F306AE-44CD-4B6F-918C-02442B41E50C}" type="presParOf" srcId="{F94E8594-90C5-49BA-89FF-85E792507B3E}" destId="{C41C0A60-5088-4DFB-BFAA-9883EA78874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D467C6-21F7-4A26-BDF0-E9F77E881487}"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zh-TW" altLang="en-US"/>
        </a:p>
      </dgm:t>
    </dgm:pt>
    <dgm:pt modelId="{53DF768B-D289-438E-A534-7E933385F00E}">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弱人工智慧</a:t>
          </a:r>
          <a:endParaRPr lang="zh-TW_pronun" b="1" dirty="0">
            <a:latin typeface="微軟正黑體" panose="020B0604030504040204" pitchFamily="34" charset="-120"/>
            <a:ea typeface="微軟正黑體" panose="020B0604030504040204" pitchFamily="34" charset="-120"/>
          </a:endParaRPr>
        </a:p>
      </dgm:t>
    </dgm:pt>
    <dgm:pt modelId="{B585E999-33C0-415A-9FEB-A689C6411B1C}" type="par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E9A1130-3321-4758-9686-39408CB0F25D}" type="sib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8933F6A-6EA1-4A42-A31D-0FD92C2DAFD2}">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特定型人工智慧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專注於解決某特定問題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現今所看到的人工智慧系統都屬於若人工智慧</a:t>
          </a:r>
          <a:endParaRPr lang="zh-TW_pronun" b="1" dirty="0">
            <a:latin typeface="微軟正黑體" panose="020B0604030504040204" pitchFamily="34" charset="-120"/>
            <a:ea typeface="微軟正黑體" panose="020B0604030504040204" pitchFamily="34" charset="-120"/>
          </a:endParaRPr>
        </a:p>
      </dgm:t>
    </dgm:pt>
    <dgm:pt modelId="{E58706BA-AC40-4F7E-992E-D529017192A2}" type="par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B42BE4A-CE8A-4CF2-9816-59669B93220E}" type="sib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F73EC9D-8A72-4375-9269-4F89E4BAF6A6}">
      <dgm:prSet/>
      <dgm:spPr>
        <a:solidFill>
          <a:srgbClr val="7030A0"/>
        </a:solidFill>
      </dgm:spPr>
      <dgm:t>
        <a:bodyPr/>
        <a:lstStyle/>
        <a:p>
          <a:r>
            <a:rPr lang="zh-TW" b="1">
              <a:latin typeface="微軟正黑體" panose="020B0604030504040204" pitchFamily="34" charset="-120"/>
              <a:ea typeface="微軟正黑體" panose="020B0604030504040204" pitchFamily="34" charset="-120"/>
            </a:rPr>
            <a:t>強人工智慧</a:t>
          </a:r>
          <a:endParaRPr lang="zh-TW_pronun" b="1">
            <a:latin typeface="微軟正黑體" panose="020B0604030504040204" pitchFamily="34" charset="-120"/>
            <a:ea typeface="微軟正黑體" panose="020B0604030504040204" pitchFamily="34" charset="-120"/>
          </a:endParaRPr>
        </a:p>
      </dgm:t>
    </dgm:pt>
    <dgm:pt modelId="{D39E0BB1-1312-441F-87BD-A657E22AE101}" type="par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4C20828-0109-4A7E-BA84-1D196C8E61A8}" type="sib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4D8BC15-5F2A-4E0C-BEAF-B179E83B6721}">
      <dgm:prSet/>
      <dgm:spPr>
        <a:solidFill>
          <a:srgbClr val="7030A0"/>
        </a:solidFill>
      </dgm:spPr>
      <dgm:t>
        <a:bodyPr/>
        <a:lstStyle/>
        <a:p>
          <a:r>
            <a:rPr lang="zh-TW" b="1" dirty="0">
              <a:latin typeface="微軟正黑體" panose="020B0604030504040204" pitchFamily="34" charset="-120"/>
              <a:ea typeface="微軟正黑體" panose="020B0604030504040204" pitchFamily="34" charset="-120"/>
            </a:rPr>
            <a:t>通用型人工智慧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可以解決任何問題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具有人類同等的學習能力和思考能力</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真正擁有人類智慧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b="1" dirty="0">
            <a:latin typeface="微軟正黑體" panose="020B0604030504040204" pitchFamily="34" charset="-120"/>
            <a:ea typeface="微軟正黑體" panose="020B0604030504040204" pitchFamily="34" charset="-120"/>
          </a:endParaRPr>
        </a:p>
      </dgm:t>
    </dgm:pt>
    <dgm:pt modelId="{8997FC91-DD7D-45ED-8300-AC38556E77E4}" type="par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0294D5C-0F2C-441C-9138-662D77DE31D8}" type="sib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E9A0F7D-3DA9-4834-9614-5FD814B7AE8E}">
      <dgm:prSet/>
      <dgm:spPr>
        <a:solidFill>
          <a:srgbClr val="0070C0"/>
        </a:solidFill>
      </dgm:spPr>
      <dgm:t>
        <a:bodyPr/>
        <a:lstStyle/>
        <a:p>
          <a:r>
            <a:rPr lang="zh-TW" b="1">
              <a:latin typeface="微軟正黑體" panose="020B0604030504040204" pitchFamily="34" charset="-120"/>
              <a:ea typeface="微軟正黑體" panose="020B0604030504040204" pitchFamily="34" charset="-120"/>
            </a:rPr>
            <a:t>專家系統</a:t>
          </a:r>
          <a:endParaRPr lang="zh-TW_pronun" b="1">
            <a:latin typeface="微軟正黑體" panose="020B0604030504040204" pitchFamily="34" charset="-120"/>
            <a:ea typeface="微軟正黑體" panose="020B0604030504040204" pitchFamily="34" charset="-120"/>
          </a:endParaRPr>
        </a:p>
      </dgm:t>
    </dgm:pt>
    <dgm:pt modelId="{F667698D-4F79-446A-9AEA-F5E3E684AE24}" type="par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C9D79CF-3ABD-49C8-B347-4A940C529EAE}" type="sib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3A9FCAE-387E-4EC2-B252-56B40B7B8163}">
      <dgm:prSet/>
      <dgm:spPr>
        <a:solidFill>
          <a:srgbClr val="0070C0"/>
        </a:solidFill>
      </dgm:spPr>
      <dgm:t>
        <a:bodyPr/>
        <a:lstStyle/>
        <a:p>
          <a:r>
            <a:rPr lang="zh-TW" b="1" dirty="0">
              <a:latin typeface="微軟正黑體" panose="020B0604030504040204" pitchFamily="34" charset="-120"/>
              <a:ea typeface="微軟正黑體" panose="020B0604030504040204" pitchFamily="34" charset="-120"/>
            </a:rPr>
            <a:t>透過蒐集專家知識</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儲存於電腦中</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使電腦能夠模擬專家的決策過程</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如醫療診斷、金融決策</a:t>
          </a:r>
          <a:endParaRPr lang="zh-TW_pronun" b="1" dirty="0">
            <a:latin typeface="微軟正黑體" panose="020B0604030504040204" pitchFamily="34" charset="-120"/>
            <a:ea typeface="微軟正黑體" panose="020B0604030504040204" pitchFamily="34" charset="-120"/>
          </a:endParaRPr>
        </a:p>
      </dgm:t>
    </dgm:pt>
    <dgm:pt modelId="{77767C9C-3578-4FAA-B0E3-C4DEED9B594D}" type="par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29EF043-C5B4-4687-9E9D-D1A00CBDB290}" type="sib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3181F6C-DFF1-46B5-A0D6-6DC9A66F4297}" type="pres">
      <dgm:prSet presAssocID="{D9D467C6-21F7-4A26-BDF0-E9F77E881487}" presName="linear" presStyleCnt="0">
        <dgm:presLayoutVars>
          <dgm:dir/>
          <dgm:resizeHandles val="exact"/>
        </dgm:presLayoutVars>
      </dgm:prSet>
      <dgm:spPr/>
    </dgm:pt>
    <dgm:pt modelId="{FAF3C7E3-B115-4969-8E08-7D38EB63B4C5}" type="pres">
      <dgm:prSet presAssocID="{53DF768B-D289-438E-A534-7E933385F00E}" presName="comp" presStyleCnt="0"/>
      <dgm:spPr/>
    </dgm:pt>
    <dgm:pt modelId="{D6ED4FAD-481B-4B95-80E4-70042E34A6A0}" type="pres">
      <dgm:prSet presAssocID="{53DF768B-D289-438E-A534-7E933385F00E}" presName="box" presStyleLbl="node1" presStyleIdx="0" presStyleCnt="3"/>
      <dgm:spPr/>
    </dgm:pt>
    <dgm:pt modelId="{4EEF58D0-A291-4E83-91EB-B6EFBE597773}" type="pres">
      <dgm:prSet presAssocID="{53DF768B-D289-438E-A534-7E933385F00E}" presName="img" presStyleLbl="fgImgPlace1" presStyleIdx="0" presStyleCnt="3"/>
      <dgm:spPr>
        <a:blipFill rotWithShape="1">
          <a:blip xmlns:r="http://schemas.openxmlformats.org/officeDocument/2006/relationships" r:embed="rId1"/>
          <a:srcRect/>
          <a:stretch>
            <a:fillRect t="-35000" b="-35000"/>
          </a:stretch>
        </a:blipFill>
      </dgm:spPr>
    </dgm:pt>
    <dgm:pt modelId="{3932A01B-CE77-4AE7-89BA-020D53BC8E87}" type="pres">
      <dgm:prSet presAssocID="{53DF768B-D289-438E-A534-7E933385F00E}" presName="text" presStyleLbl="node1" presStyleIdx="0" presStyleCnt="3">
        <dgm:presLayoutVars>
          <dgm:bulletEnabled val="1"/>
        </dgm:presLayoutVars>
      </dgm:prSet>
      <dgm:spPr/>
    </dgm:pt>
    <dgm:pt modelId="{29661066-DDB3-4EC1-9251-BF95640D0414}" type="pres">
      <dgm:prSet presAssocID="{1E9A1130-3321-4758-9686-39408CB0F25D}" presName="spacer" presStyleCnt="0"/>
      <dgm:spPr/>
    </dgm:pt>
    <dgm:pt modelId="{020C24E5-ABF7-4637-B5DD-5687B8E02D39}" type="pres">
      <dgm:prSet presAssocID="{1F73EC9D-8A72-4375-9269-4F89E4BAF6A6}" presName="comp" presStyleCnt="0"/>
      <dgm:spPr/>
    </dgm:pt>
    <dgm:pt modelId="{8846479F-8117-48E1-9AE3-5E84ECEECC91}" type="pres">
      <dgm:prSet presAssocID="{1F73EC9D-8A72-4375-9269-4F89E4BAF6A6}" presName="box" presStyleLbl="node1" presStyleIdx="1" presStyleCnt="3"/>
      <dgm:spPr/>
    </dgm:pt>
    <dgm:pt modelId="{BE739981-4644-4E8B-935C-1543463862BC}" type="pres">
      <dgm:prSet presAssocID="{1F73EC9D-8A72-4375-9269-4F89E4BAF6A6}" presName="img" presStyleLbl="fgImgPlace1" presStyleIdx="1" presStyleCnt="3"/>
      <dgm:spPr>
        <a:blipFill rotWithShape="1">
          <a:blip xmlns:r="http://schemas.openxmlformats.org/officeDocument/2006/relationships" r:embed="rId2"/>
          <a:srcRect/>
          <a:stretch>
            <a:fillRect t="-23000" b="-23000"/>
          </a:stretch>
        </a:blipFill>
      </dgm:spPr>
    </dgm:pt>
    <dgm:pt modelId="{881D24D2-6BE2-4378-9D87-49CDF083AB5A}" type="pres">
      <dgm:prSet presAssocID="{1F73EC9D-8A72-4375-9269-4F89E4BAF6A6}" presName="text" presStyleLbl="node1" presStyleIdx="1" presStyleCnt="3">
        <dgm:presLayoutVars>
          <dgm:bulletEnabled val="1"/>
        </dgm:presLayoutVars>
      </dgm:prSet>
      <dgm:spPr/>
    </dgm:pt>
    <dgm:pt modelId="{F0F95789-8C65-48E6-B679-0470E419C812}" type="pres">
      <dgm:prSet presAssocID="{D4C20828-0109-4A7E-BA84-1D196C8E61A8}" presName="spacer" presStyleCnt="0"/>
      <dgm:spPr/>
    </dgm:pt>
    <dgm:pt modelId="{00B7AD32-F9DC-476E-9174-C9915BA81141}" type="pres">
      <dgm:prSet presAssocID="{9E9A0F7D-3DA9-4834-9614-5FD814B7AE8E}" presName="comp" presStyleCnt="0"/>
      <dgm:spPr/>
    </dgm:pt>
    <dgm:pt modelId="{C9356515-FD14-4786-9907-E45389D179FE}" type="pres">
      <dgm:prSet presAssocID="{9E9A0F7D-3DA9-4834-9614-5FD814B7AE8E}" presName="box" presStyleLbl="node1" presStyleIdx="2" presStyleCnt="3"/>
      <dgm:spPr/>
    </dgm:pt>
    <dgm:pt modelId="{C140321A-EB57-4C48-BF39-94668A82F780}" type="pres">
      <dgm:prSet presAssocID="{9E9A0F7D-3DA9-4834-9614-5FD814B7AE8E}" presName="img" presStyleLbl="fgImgPlace1" presStyleIdx="2" presStyleCnt="3"/>
      <dgm:spPr>
        <a:blipFill rotWithShape="1">
          <a:blip xmlns:r="http://schemas.openxmlformats.org/officeDocument/2006/relationships" r:embed="rId3"/>
          <a:srcRect/>
          <a:stretch>
            <a:fillRect l="-10000" r="-10000"/>
          </a:stretch>
        </a:blipFill>
      </dgm:spPr>
    </dgm:pt>
    <dgm:pt modelId="{43103B64-85B1-4600-8B72-5346997460B7}" type="pres">
      <dgm:prSet presAssocID="{9E9A0F7D-3DA9-4834-9614-5FD814B7AE8E}" presName="text" presStyleLbl="node1" presStyleIdx="2" presStyleCnt="3">
        <dgm:presLayoutVars>
          <dgm:bulletEnabled val="1"/>
        </dgm:presLayoutVars>
      </dgm:prSet>
      <dgm:spPr/>
    </dgm:pt>
  </dgm:ptLst>
  <dgm:cxnLst>
    <dgm:cxn modelId="{7C18670F-6CCB-4F6C-B9CC-3529375D7088}" srcId="{9E9A0F7D-3DA9-4834-9614-5FD814B7AE8E}" destId="{A3A9FCAE-387E-4EC2-B252-56B40B7B8163}" srcOrd="0" destOrd="0" parTransId="{77767C9C-3578-4FAA-B0E3-C4DEED9B594D}" sibTransId="{829EF043-C5B4-4687-9E9D-D1A00CBDB290}"/>
    <dgm:cxn modelId="{E38F9C15-DB7F-4D81-B0FF-55D70E9617DD}" type="presOf" srcId="{9E9A0F7D-3DA9-4834-9614-5FD814B7AE8E}" destId="{C9356515-FD14-4786-9907-E45389D179FE}" srcOrd="0" destOrd="0" presId="urn:microsoft.com/office/officeart/2005/8/layout/vList4"/>
    <dgm:cxn modelId="{50769C21-7B0E-421A-8AE3-24064FCAA7C0}" type="presOf" srcId="{1F73EC9D-8A72-4375-9269-4F89E4BAF6A6}" destId="{8846479F-8117-48E1-9AE3-5E84ECEECC91}" srcOrd="0" destOrd="0" presId="urn:microsoft.com/office/officeart/2005/8/layout/vList4"/>
    <dgm:cxn modelId="{2067565E-3E52-4C1B-A343-63B22D201A2B}" srcId="{1F73EC9D-8A72-4375-9269-4F89E4BAF6A6}" destId="{34D8BC15-5F2A-4E0C-BEAF-B179E83B6721}" srcOrd="0" destOrd="0" parTransId="{8997FC91-DD7D-45ED-8300-AC38556E77E4}" sibTransId="{70294D5C-0F2C-441C-9138-662D77DE31D8}"/>
    <dgm:cxn modelId="{D4254C41-CF4B-4384-B7A0-CB1AFAC9A52E}" type="presOf" srcId="{9E9A0F7D-3DA9-4834-9614-5FD814B7AE8E}" destId="{43103B64-85B1-4600-8B72-5346997460B7}" srcOrd="1" destOrd="0" presId="urn:microsoft.com/office/officeart/2005/8/layout/vList4"/>
    <dgm:cxn modelId="{8BB14766-E2EE-4C66-B468-623435073E5B}" srcId="{D9D467C6-21F7-4A26-BDF0-E9F77E881487}" destId="{9E9A0F7D-3DA9-4834-9614-5FD814B7AE8E}" srcOrd="2" destOrd="0" parTransId="{F667698D-4F79-446A-9AEA-F5E3E684AE24}" sibTransId="{3C9D79CF-3ABD-49C8-B347-4A940C529EAE}"/>
    <dgm:cxn modelId="{6E5C5D71-A9D9-470A-AD4D-C990C716CF63}" srcId="{53DF768B-D289-438E-A534-7E933385F00E}" destId="{A8933F6A-6EA1-4A42-A31D-0FD92C2DAFD2}" srcOrd="0" destOrd="0" parTransId="{E58706BA-AC40-4F7E-992E-D529017192A2}" sibTransId="{7B42BE4A-CE8A-4CF2-9816-59669B93220E}"/>
    <dgm:cxn modelId="{EAAC8087-0C2D-4E2D-A9EF-3B1ED28AE6BE}" type="presOf" srcId="{1F73EC9D-8A72-4375-9269-4F89E4BAF6A6}" destId="{881D24D2-6BE2-4378-9D87-49CDF083AB5A}" srcOrd="1" destOrd="0" presId="urn:microsoft.com/office/officeart/2005/8/layout/vList4"/>
    <dgm:cxn modelId="{7C0C018B-73C0-40F0-BEB1-F99C0056AB83}" type="presOf" srcId="{A3A9FCAE-387E-4EC2-B252-56B40B7B8163}" destId="{43103B64-85B1-4600-8B72-5346997460B7}" srcOrd="1" destOrd="1" presId="urn:microsoft.com/office/officeart/2005/8/layout/vList4"/>
    <dgm:cxn modelId="{CB0F27A0-D1BC-4A2D-A028-93D7665D27A8}" type="presOf" srcId="{A8933F6A-6EA1-4A42-A31D-0FD92C2DAFD2}" destId="{3932A01B-CE77-4AE7-89BA-020D53BC8E87}" srcOrd="1" destOrd="1" presId="urn:microsoft.com/office/officeart/2005/8/layout/vList4"/>
    <dgm:cxn modelId="{CCF17EA3-4035-4E13-9042-2AD709405CBA}" type="presOf" srcId="{53DF768B-D289-438E-A534-7E933385F00E}" destId="{3932A01B-CE77-4AE7-89BA-020D53BC8E87}" srcOrd="1" destOrd="0" presId="urn:microsoft.com/office/officeart/2005/8/layout/vList4"/>
    <dgm:cxn modelId="{7A13F0B1-FD83-4EDA-A8E3-6365F22D4793}" type="presOf" srcId="{A8933F6A-6EA1-4A42-A31D-0FD92C2DAFD2}" destId="{D6ED4FAD-481B-4B95-80E4-70042E34A6A0}" srcOrd="0" destOrd="1" presId="urn:microsoft.com/office/officeart/2005/8/layout/vList4"/>
    <dgm:cxn modelId="{254E36BA-245B-4631-AB24-226FA44F1C0A}" type="presOf" srcId="{53DF768B-D289-438E-A534-7E933385F00E}" destId="{D6ED4FAD-481B-4B95-80E4-70042E34A6A0}" srcOrd="0" destOrd="0" presId="urn:microsoft.com/office/officeart/2005/8/layout/vList4"/>
    <dgm:cxn modelId="{023E16DC-480E-4C78-A27A-8168C359360A}" type="presOf" srcId="{34D8BC15-5F2A-4E0C-BEAF-B179E83B6721}" destId="{8846479F-8117-48E1-9AE3-5E84ECEECC91}" srcOrd="0" destOrd="1" presId="urn:microsoft.com/office/officeart/2005/8/layout/vList4"/>
    <dgm:cxn modelId="{369002E4-089E-47B5-B07C-FADFA8CC121D}" srcId="{D9D467C6-21F7-4A26-BDF0-E9F77E881487}" destId="{53DF768B-D289-438E-A534-7E933385F00E}" srcOrd="0" destOrd="0" parTransId="{B585E999-33C0-415A-9FEB-A689C6411B1C}" sibTransId="{1E9A1130-3321-4758-9686-39408CB0F25D}"/>
    <dgm:cxn modelId="{80A57CE7-0814-4EB2-A847-1984FEB324BA}" type="presOf" srcId="{D9D467C6-21F7-4A26-BDF0-E9F77E881487}" destId="{63181F6C-DFF1-46B5-A0D6-6DC9A66F4297}" srcOrd="0" destOrd="0" presId="urn:microsoft.com/office/officeart/2005/8/layout/vList4"/>
    <dgm:cxn modelId="{F17CA3F6-DF64-4064-B08F-32B7EA843B54}" type="presOf" srcId="{34D8BC15-5F2A-4E0C-BEAF-B179E83B6721}" destId="{881D24D2-6BE2-4378-9D87-49CDF083AB5A}" srcOrd="1" destOrd="1" presId="urn:microsoft.com/office/officeart/2005/8/layout/vList4"/>
    <dgm:cxn modelId="{D7224DFA-1410-403A-A099-F52589FF0B96}" srcId="{D9D467C6-21F7-4A26-BDF0-E9F77E881487}" destId="{1F73EC9D-8A72-4375-9269-4F89E4BAF6A6}" srcOrd="1" destOrd="0" parTransId="{D39E0BB1-1312-441F-87BD-A657E22AE101}" sibTransId="{D4C20828-0109-4A7E-BA84-1D196C8E61A8}"/>
    <dgm:cxn modelId="{A7DDCDFE-B318-4872-B7E7-E59AE4F30A5D}" type="presOf" srcId="{A3A9FCAE-387E-4EC2-B252-56B40B7B8163}" destId="{C9356515-FD14-4786-9907-E45389D179FE}" srcOrd="0" destOrd="1" presId="urn:microsoft.com/office/officeart/2005/8/layout/vList4"/>
    <dgm:cxn modelId="{9EADDFA1-9097-453E-BD70-A7E3C4F4C5D1}" type="presParOf" srcId="{63181F6C-DFF1-46B5-A0D6-6DC9A66F4297}" destId="{FAF3C7E3-B115-4969-8E08-7D38EB63B4C5}" srcOrd="0" destOrd="0" presId="urn:microsoft.com/office/officeart/2005/8/layout/vList4"/>
    <dgm:cxn modelId="{828DAF0C-2D8F-4F02-B244-AF5F29BA9639}" type="presParOf" srcId="{FAF3C7E3-B115-4969-8E08-7D38EB63B4C5}" destId="{D6ED4FAD-481B-4B95-80E4-70042E34A6A0}" srcOrd="0" destOrd="0" presId="urn:microsoft.com/office/officeart/2005/8/layout/vList4"/>
    <dgm:cxn modelId="{D9E80DBA-3A4A-40B9-8A3E-F271A9D64CAA}" type="presParOf" srcId="{FAF3C7E3-B115-4969-8E08-7D38EB63B4C5}" destId="{4EEF58D0-A291-4E83-91EB-B6EFBE597773}" srcOrd="1" destOrd="0" presId="urn:microsoft.com/office/officeart/2005/8/layout/vList4"/>
    <dgm:cxn modelId="{5AAD9C62-85A5-4DF1-80C5-3E2B6F87D7FC}" type="presParOf" srcId="{FAF3C7E3-B115-4969-8E08-7D38EB63B4C5}" destId="{3932A01B-CE77-4AE7-89BA-020D53BC8E87}" srcOrd="2" destOrd="0" presId="urn:microsoft.com/office/officeart/2005/8/layout/vList4"/>
    <dgm:cxn modelId="{4D5F2F05-35E4-4289-A5C6-E819C821DA3B}" type="presParOf" srcId="{63181F6C-DFF1-46B5-A0D6-6DC9A66F4297}" destId="{29661066-DDB3-4EC1-9251-BF95640D0414}" srcOrd="1" destOrd="0" presId="urn:microsoft.com/office/officeart/2005/8/layout/vList4"/>
    <dgm:cxn modelId="{F93B0AB9-5296-4B63-97F9-1ACAF5D92732}" type="presParOf" srcId="{63181F6C-DFF1-46B5-A0D6-6DC9A66F4297}" destId="{020C24E5-ABF7-4637-B5DD-5687B8E02D39}" srcOrd="2" destOrd="0" presId="urn:microsoft.com/office/officeart/2005/8/layout/vList4"/>
    <dgm:cxn modelId="{BCBABA1F-AA69-44C1-A11C-B9BC1B99878F}" type="presParOf" srcId="{020C24E5-ABF7-4637-B5DD-5687B8E02D39}" destId="{8846479F-8117-48E1-9AE3-5E84ECEECC91}" srcOrd="0" destOrd="0" presId="urn:microsoft.com/office/officeart/2005/8/layout/vList4"/>
    <dgm:cxn modelId="{88BD8CD7-76DE-4B09-9930-0C971CF7E360}" type="presParOf" srcId="{020C24E5-ABF7-4637-B5DD-5687B8E02D39}" destId="{BE739981-4644-4E8B-935C-1543463862BC}" srcOrd="1" destOrd="0" presId="urn:microsoft.com/office/officeart/2005/8/layout/vList4"/>
    <dgm:cxn modelId="{5E77283D-3446-422D-BF3E-BF46BA54972B}" type="presParOf" srcId="{020C24E5-ABF7-4637-B5DD-5687B8E02D39}" destId="{881D24D2-6BE2-4378-9D87-49CDF083AB5A}" srcOrd="2" destOrd="0" presId="urn:microsoft.com/office/officeart/2005/8/layout/vList4"/>
    <dgm:cxn modelId="{0E43BFE7-BBC9-4DC0-A9EE-439156871B16}" type="presParOf" srcId="{63181F6C-DFF1-46B5-A0D6-6DC9A66F4297}" destId="{F0F95789-8C65-48E6-B679-0470E419C812}" srcOrd="3" destOrd="0" presId="urn:microsoft.com/office/officeart/2005/8/layout/vList4"/>
    <dgm:cxn modelId="{9665D6C6-5B08-4054-A244-C72B77A6BF30}" type="presParOf" srcId="{63181F6C-DFF1-46B5-A0D6-6DC9A66F4297}" destId="{00B7AD32-F9DC-476E-9174-C9915BA81141}" srcOrd="4" destOrd="0" presId="urn:microsoft.com/office/officeart/2005/8/layout/vList4"/>
    <dgm:cxn modelId="{8A6753DC-94F2-4246-9ACE-FC3D6E2FCB73}" type="presParOf" srcId="{00B7AD32-F9DC-476E-9174-C9915BA81141}" destId="{C9356515-FD14-4786-9907-E45389D179FE}" srcOrd="0" destOrd="0" presId="urn:microsoft.com/office/officeart/2005/8/layout/vList4"/>
    <dgm:cxn modelId="{711F3E26-B05D-4F9B-8668-A6737A57EAFB}" type="presParOf" srcId="{00B7AD32-F9DC-476E-9174-C9915BA81141}" destId="{C140321A-EB57-4C48-BF39-94668A82F780}" srcOrd="1" destOrd="0" presId="urn:microsoft.com/office/officeart/2005/8/layout/vList4"/>
    <dgm:cxn modelId="{8080207A-FD97-4C13-B89F-21A93CDAA9D3}" type="presParOf" srcId="{00B7AD32-F9DC-476E-9174-C9915BA81141}" destId="{43103B64-85B1-4600-8B72-5346997460B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6121D4-C8EA-4AD8-AEBE-82077232DEFB}"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TW" altLang="en-US"/>
        </a:p>
      </dgm:t>
    </dgm:pt>
    <dgm:pt modelId="{E1C85E4F-0885-4733-8033-284538D3793D}">
      <dgm:prSet/>
      <dgm:spPr>
        <a:solidFill>
          <a:srgbClr val="FF66FF"/>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Speech recognition </a:t>
          </a:r>
          <a:r>
            <a:rPr lang="zh-TW" baseline="0">
              <a:solidFill>
                <a:schemeClr val="tx1"/>
              </a:solidFill>
              <a:latin typeface="Calibri" panose="020F0502020204030204" pitchFamily="34" charset="0"/>
              <a:ea typeface="微軟正黑體" panose="020B0604030504040204" pitchFamily="34" charset="-120"/>
            </a:rPr>
            <a:t>語音辨識</a:t>
          </a:r>
        </a:p>
      </dgm:t>
    </dgm:pt>
    <dgm:pt modelId="{A08C93F6-27FC-492D-9756-9F78F51D7150}" type="parTrans" cxnId="{7BD4FB53-EE2F-4A72-8762-3CC8B65C83A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2937615-475C-40DC-BA9F-24F025527AEF}" type="sibTrans" cxnId="{7BD4FB53-EE2F-4A72-8762-3CC8B65C83A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64C2BA35-F7FB-47D9-BE0B-24CA81C394D6}">
      <dgm:prSet/>
      <dgm:spPr>
        <a:solidFill>
          <a:srgbClr val="FFC000"/>
        </a:solidFill>
      </dgm:spPr>
      <dgm:t>
        <a:bodyPr/>
        <a:lstStyle/>
        <a:p>
          <a:pPr rtl="0"/>
          <a:r>
            <a:rPr lang="en-US" baseline="0" dirty="0">
              <a:solidFill>
                <a:schemeClr val="tx1"/>
              </a:solidFill>
              <a:latin typeface="Calibri" panose="020F0502020204030204" pitchFamily="34" charset="0"/>
              <a:ea typeface="微軟正黑體" panose="020B0604030504040204" pitchFamily="34" charset="-120"/>
            </a:rPr>
            <a:t>Image recognition </a:t>
          </a:r>
          <a:r>
            <a:rPr lang="zh-TW" baseline="0" dirty="0">
              <a:solidFill>
                <a:schemeClr val="tx1"/>
              </a:solidFill>
              <a:latin typeface="Calibri" panose="020F0502020204030204" pitchFamily="34" charset="0"/>
              <a:ea typeface="微軟正黑體" panose="020B0604030504040204" pitchFamily="34" charset="-120"/>
            </a:rPr>
            <a:t>圖形辨識</a:t>
          </a:r>
        </a:p>
      </dgm:t>
    </dgm:pt>
    <dgm:pt modelId="{B886D4AB-A963-435F-8ECF-51FE2E54AFE2}" type="parTrans" cxnId="{F2250F49-02F3-4EDF-A609-7853B6C29C8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1E2F6F7-8E85-4AA7-B1F4-EE0845049D29}" type="sibTrans" cxnId="{F2250F49-02F3-4EDF-A609-7853B6C29C8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99D39D19-A7BD-4B9D-AF47-786569CC8646}">
      <dgm:prSet/>
      <dgm:spPr>
        <a:solidFill>
          <a:schemeClr val="bg1">
            <a:lumMod val="85000"/>
          </a:schemeClr>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Translation </a:t>
          </a:r>
          <a:r>
            <a:rPr lang="zh-TW" baseline="0">
              <a:solidFill>
                <a:schemeClr val="tx1"/>
              </a:solidFill>
              <a:latin typeface="Calibri" panose="020F0502020204030204" pitchFamily="34" charset="0"/>
              <a:ea typeface="微軟正黑體" panose="020B0604030504040204" pitchFamily="34" charset="-120"/>
            </a:rPr>
            <a:t>語言翻譯</a:t>
          </a:r>
        </a:p>
      </dgm:t>
    </dgm:pt>
    <dgm:pt modelId="{7A0C101F-215E-4C29-BC76-BCCC4331FF5A}" type="parTrans" cxnId="{4C9983D1-DD17-4AB6-9638-59F1ACF84F3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1FB5D32-8087-4AF4-A74C-11FF2540A956}" type="sibTrans" cxnId="{4C9983D1-DD17-4AB6-9638-59F1ACF84F3B}">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7915BC59-495A-48AC-9FB3-C3012EFC0098}">
      <dgm:prSet/>
      <dgm:spPr>
        <a:solidFill>
          <a:srgbClr val="FFFF0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Predictive modeling </a:t>
          </a:r>
          <a:r>
            <a:rPr lang="zh-TW" baseline="0">
              <a:solidFill>
                <a:schemeClr val="tx1"/>
              </a:solidFill>
              <a:latin typeface="Calibri" panose="020F0502020204030204" pitchFamily="34" charset="0"/>
              <a:ea typeface="微軟正黑體" panose="020B0604030504040204" pitchFamily="34" charset="-120"/>
            </a:rPr>
            <a:t>預測模型</a:t>
          </a:r>
        </a:p>
      </dgm:t>
    </dgm:pt>
    <dgm:pt modelId="{22D59F19-9FA9-4F43-8A31-4638E0BC30C5}" type="parTrans" cxnId="{6235995C-DDDB-4997-806A-AA6CE282F0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897F7F-9EB3-4FC4-A820-06E28477BFD2}" type="sibTrans" cxnId="{6235995C-DDDB-4997-806A-AA6CE282F02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F29E4A93-8DB9-46EA-BAB7-8D4DC99730EF}">
      <dgm:prSet/>
      <dgm:spPr>
        <a:solidFill>
          <a:srgbClr val="FFCCCC"/>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Data analytics </a:t>
          </a:r>
          <a:r>
            <a:rPr lang="zh-TW" baseline="0">
              <a:solidFill>
                <a:schemeClr val="tx1"/>
              </a:solidFill>
              <a:latin typeface="Calibri" panose="020F0502020204030204" pitchFamily="34" charset="0"/>
              <a:ea typeface="微軟正黑體" panose="020B0604030504040204" pitchFamily="34" charset="-120"/>
            </a:rPr>
            <a:t>資料分析</a:t>
          </a:r>
        </a:p>
      </dgm:t>
    </dgm:pt>
    <dgm:pt modelId="{96355F30-F832-4889-B288-6C9BAF975203}" type="parTrans" cxnId="{88F63C63-EC25-4581-B9C5-430A7E074B3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D72CD6-C39D-4F93-B5D6-76E1E166D33B}" type="sibTrans" cxnId="{88F63C63-EC25-4581-B9C5-430A7E074B39}">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4E0AEA36-3380-499A-BB5B-6B1C7B5438A4}">
      <dgm:prSet/>
      <dgm:spPr>
        <a:solidFill>
          <a:srgbClr val="92D05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Robot </a:t>
          </a:r>
          <a:r>
            <a:rPr lang="zh-TW" baseline="0">
              <a:solidFill>
                <a:schemeClr val="tx1"/>
              </a:solidFill>
              <a:latin typeface="Calibri" panose="020F0502020204030204" pitchFamily="34" charset="0"/>
              <a:ea typeface="微軟正黑體" panose="020B0604030504040204" pitchFamily="34" charset="-120"/>
            </a:rPr>
            <a:t>機器人</a:t>
          </a:r>
        </a:p>
      </dgm:t>
    </dgm:pt>
    <dgm:pt modelId="{548BA409-3DDD-4A8E-9A62-D10BC290A990}" type="parTrans" cxnId="{F798D4FA-EB94-4DC4-99D3-E1C01FA9DF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943AEE-DED3-4298-B8CC-DD5CA43A44F7}" type="sibTrans" cxnId="{F798D4FA-EB94-4DC4-99D3-E1C01FA9DF29}">
      <dgm:prSet/>
      <dgm:spPr>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38135E1C-9AB0-49BF-9616-55F70338A855}" type="pres">
      <dgm:prSet presAssocID="{076121D4-C8EA-4AD8-AEBE-82077232DEFB}" presName="Name0" presStyleCnt="0">
        <dgm:presLayoutVars>
          <dgm:chMax val="21"/>
          <dgm:chPref val="21"/>
        </dgm:presLayoutVars>
      </dgm:prSet>
      <dgm:spPr/>
    </dgm:pt>
    <dgm:pt modelId="{1AFD355E-5BAC-4631-80F0-7821CB7B687F}" type="pres">
      <dgm:prSet presAssocID="{E1C85E4F-0885-4733-8033-284538D3793D}" presName="text1" presStyleCnt="0"/>
      <dgm:spPr/>
    </dgm:pt>
    <dgm:pt modelId="{CB06B3F6-7C18-4DFD-BDFE-FBA706DFE3D8}" type="pres">
      <dgm:prSet presAssocID="{E1C85E4F-0885-4733-8033-284538D3793D}" presName="textRepeatNode" presStyleLbl="alignNode1" presStyleIdx="0" presStyleCnt="6">
        <dgm:presLayoutVars>
          <dgm:chMax val="0"/>
          <dgm:chPref val="0"/>
          <dgm:bulletEnabled val="1"/>
        </dgm:presLayoutVars>
      </dgm:prSet>
      <dgm:spPr/>
    </dgm:pt>
    <dgm:pt modelId="{F7701AB3-7C28-4BF1-A278-BA0E69F5A329}" type="pres">
      <dgm:prSet presAssocID="{E1C85E4F-0885-4733-8033-284538D3793D}" presName="textaccent1" presStyleCnt="0"/>
      <dgm:spPr/>
    </dgm:pt>
    <dgm:pt modelId="{47BF84E5-2ADB-4945-91C9-30E4CD980058}" type="pres">
      <dgm:prSet presAssocID="{E1C85E4F-0885-4733-8033-284538D3793D}" presName="accentRepeatNode" presStyleLbl="solidAlignAcc1" presStyleIdx="0" presStyleCnt="12"/>
      <dgm:spPr/>
    </dgm:pt>
    <dgm:pt modelId="{295D68B4-4242-4AC6-81F3-C084199313EF}" type="pres">
      <dgm:prSet presAssocID="{B2937615-475C-40DC-BA9F-24F025527AEF}" presName="image1" presStyleCnt="0"/>
      <dgm:spPr/>
    </dgm:pt>
    <dgm:pt modelId="{C86E3259-F1D9-4109-9CA3-BB2D252B6782}" type="pres">
      <dgm:prSet presAssocID="{B2937615-475C-40DC-BA9F-24F025527AEF}" presName="imageRepeatNode" presStyleLbl="alignAcc1" presStyleIdx="0" presStyleCnt="6"/>
      <dgm:spPr/>
    </dgm:pt>
    <dgm:pt modelId="{47B7FEBA-1E8F-426B-99BB-346F955EDE33}" type="pres">
      <dgm:prSet presAssocID="{B2937615-475C-40DC-BA9F-24F025527AEF}" presName="imageaccent1" presStyleCnt="0"/>
      <dgm:spPr/>
    </dgm:pt>
    <dgm:pt modelId="{2DD1A87C-FC28-42E8-B437-15A9725DCECD}" type="pres">
      <dgm:prSet presAssocID="{B2937615-475C-40DC-BA9F-24F025527AEF}" presName="accentRepeatNode" presStyleLbl="solidAlignAcc1" presStyleIdx="1" presStyleCnt="12"/>
      <dgm:spPr/>
    </dgm:pt>
    <dgm:pt modelId="{A7CE0FA1-A2F1-4161-A3A9-715EB99CEA2E}" type="pres">
      <dgm:prSet presAssocID="{64C2BA35-F7FB-47D9-BE0B-24CA81C394D6}" presName="text2" presStyleCnt="0"/>
      <dgm:spPr/>
    </dgm:pt>
    <dgm:pt modelId="{0BD416C2-F176-4987-8264-E4D742105434}" type="pres">
      <dgm:prSet presAssocID="{64C2BA35-F7FB-47D9-BE0B-24CA81C394D6}" presName="textRepeatNode" presStyleLbl="alignNode1" presStyleIdx="1" presStyleCnt="6">
        <dgm:presLayoutVars>
          <dgm:chMax val="0"/>
          <dgm:chPref val="0"/>
          <dgm:bulletEnabled val="1"/>
        </dgm:presLayoutVars>
      </dgm:prSet>
      <dgm:spPr/>
    </dgm:pt>
    <dgm:pt modelId="{EADA061A-8F4A-491C-9140-A951396D405F}" type="pres">
      <dgm:prSet presAssocID="{64C2BA35-F7FB-47D9-BE0B-24CA81C394D6}" presName="textaccent2" presStyleCnt="0"/>
      <dgm:spPr/>
    </dgm:pt>
    <dgm:pt modelId="{8CAB6947-A35A-4976-AD4B-39A547C90B20}" type="pres">
      <dgm:prSet presAssocID="{64C2BA35-F7FB-47D9-BE0B-24CA81C394D6}" presName="accentRepeatNode" presStyleLbl="solidAlignAcc1" presStyleIdx="2" presStyleCnt="12"/>
      <dgm:spPr/>
    </dgm:pt>
    <dgm:pt modelId="{01761EC6-2D22-4A70-9F6B-DD382960BCF2}" type="pres">
      <dgm:prSet presAssocID="{91E2F6F7-8E85-4AA7-B1F4-EE0845049D29}" presName="image2" presStyleCnt="0"/>
      <dgm:spPr/>
    </dgm:pt>
    <dgm:pt modelId="{0E84230F-B2DC-4709-A46C-1106EF64D891}" type="pres">
      <dgm:prSet presAssocID="{91E2F6F7-8E85-4AA7-B1F4-EE0845049D29}" presName="imageRepeatNode" presStyleLbl="alignAcc1" presStyleIdx="1" presStyleCnt="6"/>
      <dgm:spPr/>
    </dgm:pt>
    <dgm:pt modelId="{10C91219-4F89-4227-8A22-CEF5430E6055}" type="pres">
      <dgm:prSet presAssocID="{91E2F6F7-8E85-4AA7-B1F4-EE0845049D29}" presName="imageaccent2" presStyleCnt="0"/>
      <dgm:spPr/>
    </dgm:pt>
    <dgm:pt modelId="{0654D18E-4B3A-4084-A454-2285923F70BF}" type="pres">
      <dgm:prSet presAssocID="{91E2F6F7-8E85-4AA7-B1F4-EE0845049D29}" presName="accentRepeatNode" presStyleLbl="solidAlignAcc1" presStyleIdx="3" presStyleCnt="12"/>
      <dgm:spPr/>
    </dgm:pt>
    <dgm:pt modelId="{A407E63F-CFFF-4646-B426-62AAC875AD51}" type="pres">
      <dgm:prSet presAssocID="{99D39D19-A7BD-4B9D-AF47-786569CC8646}" presName="text3" presStyleCnt="0"/>
      <dgm:spPr/>
    </dgm:pt>
    <dgm:pt modelId="{2640AFFE-07A7-432D-B656-D03789FF6B23}" type="pres">
      <dgm:prSet presAssocID="{99D39D19-A7BD-4B9D-AF47-786569CC8646}" presName="textRepeatNode" presStyleLbl="alignNode1" presStyleIdx="2" presStyleCnt="6">
        <dgm:presLayoutVars>
          <dgm:chMax val="0"/>
          <dgm:chPref val="0"/>
          <dgm:bulletEnabled val="1"/>
        </dgm:presLayoutVars>
      </dgm:prSet>
      <dgm:spPr/>
    </dgm:pt>
    <dgm:pt modelId="{6F7A8EEE-B721-40D4-B84E-1D16791EE796}" type="pres">
      <dgm:prSet presAssocID="{99D39D19-A7BD-4B9D-AF47-786569CC8646}" presName="textaccent3" presStyleCnt="0"/>
      <dgm:spPr/>
    </dgm:pt>
    <dgm:pt modelId="{F1FA3431-252D-4BCC-9F54-5D748B18344A}" type="pres">
      <dgm:prSet presAssocID="{99D39D19-A7BD-4B9D-AF47-786569CC8646}" presName="accentRepeatNode" presStyleLbl="solidAlignAcc1" presStyleIdx="4" presStyleCnt="12"/>
      <dgm:spPr/>
    </dgm:pt>
    <dgm:pt modelId="{EE9B65EB-BD6F-42B6-9B17-4120ED19B083}" type="pres">
      <dgm:prSet presAssocID="{01FB5D32-8087-4AF4-A74C-11FF2540A956}" presName="image3" presStyleCnt="0"/>
      <dgm:spPr/>
    </dgm:pt>
    <dgm:pt modelId="{04657F75-CBE4-4812-98C4-4D5C062D66BE}" type="pres">
      <dgm:prSet presAssocID="{01FB5D32-8087-4AF4-A74C-11FF2540A956}" presName="imageRepeatNode" presStyleLbl="alignAcc1" presStyleIdx="2" presStyleCnt="6"/>
      <dgm:spPr/>
    </dgm:pt>
    <dgm:pt modelId="{854127B8-02DA-4B7D-BF76-EDC4D11A37A8}" type="pres">
      <dgm:prSet presAssocID="{01FB5D32-8087-4AF4-A74C-11FF2540A956}" presName="imageaccent3" presStyleCnt="0"/>
      <dgm:spPr/>
    </dgm:pt>
    <dgm:pt modelId="{3B02B2BC-9C67-4C03-B224-BBBF01509D71}" type="pres">
      <dgm:prSet presAssocID="{01FB5D32-8087-4AF4-A74C-11FF2540A956}" presName="accentRepeatNode" presStyleLbl="solidAlignAcc1" presStyleIdx="5" presStyleCnt="12"/>
      <dgm:spPr/>
    </dgm:pt>
    <dgm:pt modelId="{C0CDCD1E-9471-4A12-8501-465AEC82DC23}" type="pres">
      <dgm:prSet presAssocID="{7915BC59-495A-48AC-9FB3-C3012EFC0098}" presName="text4" presStyleCnt="0"/>
      <dgm:spPr/>
    </dgm:pt>
    <dgm:pt modelId="{22A1B9D7-07E1-442B-A28B-00EED3CDF71F}" type="pres">
      <dgm:prSet presAssocID="{7915BC59-495A-48AC-9FB3-C3012EFC0098}" presName="textRepeatNode" presStyleLbl="alignNode1" presStyleIdx="3" presStyleCnt="6">
        <dgm:presLayoutVars>
          <dgm:chMax val="0"/>
          <dgm:chPref val="0"/>
          <dgm:bulletEnabled val="1"/>
        </dgm:presLayoutVars>
      </dgm:prSet>
      <dgm:spPr/>
    </dgm:pt>
    <dgm:pt modelId="{A9CFAF8E-2676-48BB-9D30-AB2FFC55D410}" type="pres">
      <dgm:prSet presAssocID="{7915BC59-495A-48AC-9FB3-C3012EFC0098}" presName="textaccent4" presStyleCnt="0"/>
      <dgm:spPr/>
    </dgm:pt>
    <dgm:pt modelId="{46B526E2-49BB-4F09-8165-3F9629B615E8}" type="pres">
      <dgm:prSet presAssocID="{7915BC59-495A-48AC-9FB3-C3012EFC0098}" presName="accentRepeatNode" presStyleLbl="solidAlignAcc1" presStyleIdx="6" presStyleCnt="12"/>
      <dgm:spPr/>
    </dgm:pt>
    <dgm:pt modelId="{0059A809-CBE3-4880-BD18-01B1265D15CA}" type="pres">
      <dgm:prSet presAssocID="{4A897F7F-9EB3-4FC4-A820-06E28477BFD2}" presName="image4" presStyleCnt="0"/>
      <dgm:spPr/>
    </dgm:pt>
    <dgm:pt modelId="{04F89365-3150-4F4B-99D9-37942E6B6C97}" type="pres">
      <dgm:prSet presAssocID="{4A897F7F-9EB3-4FC4-A820-06E28477BFD2}" presName="imageRepeatNode" presStyleLbl="alignAcc1" presStyleIdx="3" presStyleCnt="6"/>
      <dgm:spPr/>
    </dgm:pt>
    <dgm:pt modelId="{FCFB8E36-0E64-4452-90B4-8930FB75115C}" type="pres">
      <dgm:prSet presAssocID="{4A897F7F-9EB3-4FC4-A820-06E28477BFD2}" presName="imageaccent4" presStyleCnt="0"/>
      <dgm:spPr/>
    </dgm:pt>
    <dgm:pt modelId="{19168B69-4368-44AD-BE42-AE4A83ED32A3}" type="pres">
      <dgm:prSet presAssocID="{4A897F7F-9EB3-4FC4-A820-06E28477BFD2}" presName="accentRepeatNode" presStyleLbl="solidAlignAcc1" presStyleIdx="7" presStyleCnt="12"/>
      <dgm:spPr/>
    </dgm:pt>
    <dgm:pt modelId="{61A87839-9E90-45C7-B987-502B467F062D}" type="pres">
      <dgm:prSet presAssocID="{F29E4A93-8DB9-46EA-BAB7-8D4DC99730EF}" presName="text5" presStyleCnt="0"/>
      <dgm:spPr/>
    </dgm:pt>
    <dgm:pt modelId="{16E9D055-52B4-4C4E-A71C-A8CC073AF63C}" type="pres">
      <dgm:prSet presAssocID="{F29E4A93-8DB9-46EA-BAB7-8D4DC99730EF}" presName="textRepeatNode" presStyleLbl="alignNode1" presStyleIdx="4" presStyleCnt="6">
        <dgm:presLayoutVars>
          <dgm:chMax val="0"/>
          <dgm:chPref val="0"/>
          <dgm:bulletEnabled val="1"/>
        </dgm:presLayoutVars>
      </dgm:prSet>
      <dgm:spPr/>
    </dgm:pt>
    <dgm:pt modelId="{AE8115C8-81FC-4371-B9BC-76EE0EBF039B}" type="pres">
      <dgm:prSet presAssocID="{F29E4A93-8DB9-46EA-BAB7-8D4DC99730EF}" presName="textaccent5" presStyleCnt="0"/>
      <dgm:spPr/>
    </dgm:pt>
    <dgm:pt modelId="{E34D30E3-89FF-463D-AF62-85CBAB284A3A}" type="pres">
      <dgm:prSet presAssocID="{F29E4A93-8DB9-46EA-BAB7-8D4DC99730EF}" presName="accentRepeatNode" presStyleLbl="solidAlignAcc1" presStyleIdx="8" presStyleCnt="12"/>
      <dgm:spPr/>
    </dgm:pt>
    <dgm:pt modelId="{A9DD35AB-E743-4B83-B82C-55EBE98C6475}" type="pres">
      <dgm:prSet presAssocID="{FCD72CD6-C39D-4F93-B5D6-76E1E166D33B}" presName="image5" presStyleCnt="0"/>
      <dgm:spPr/>
    </dgm:pt>
    <dgm:pt modelId="{49783E86-0691-4DA9-9E43-168D37B9C524}" type="pres">
      <dgm:prSet presAssocID="{FCD72CD6-C39D-4F93-B5D6-76E1E166D33B}" presName="imageRepeatNode" presStyleLbl="alignAcc1" presStyleIdx="4" presStyleCnt="6"/>
      <dgm:spPr/>
    </dgm:pt>
    <dgm:pt modelId="{7AAF589A-EABF-43AC-A954-6C16A015525B}" type="pres">
      <dgm:prSet presAssocID="{FCD72CD6-C39D-4F93-B5D6-76E1E166D33B}" presName="imageaccent5" presStyleCnt="0"/>
      <dgm:spPr/>
    </dgm:pt>
    <dgm:pt modelId="{1CEDDAC6-FFEA-49E8-AFE0-0140694EC40D}" type="pres">
      <dgm:prSet presAssocID="{FCD72CD6-C39D-4F93-B5D6-76E1E166D33B}" presName="accentRepeatNode" presStyleLbl="solidAlignAcc1" presStyleIdx="9" presStyleCnt="12"/>
      <dgm:spPr/>
    </dgm:pt>
    <dgm:pt modelId="{53452CD7-88D5-4895-9D8C-F612284666AF}" type="pres">
      <dgm:prSet presAssocID="{4E0AEA36-3380-499A-BB5B-6B1C7B5438A4}" presName="text6" presStyleCnt="0"/>
      <dgm:spPr/>
    </dgm:pt>
    <dgm:pt modelId="{A4946354-9588-41CA-913C-59871D044899}" type="pres">
      <dgm:prSet presAssocID="{4E0AEA36-3380-499A-BB5B-6B1C7B5438A4}" presName="textRepeatNode" presStyleLbl="alignNode1" presStyleIdx="5" presStyleCnt="6">
        <dgm:presLayoutVars>
          <dgm:chMax val="0"/>
          <dgm:chPref val="0"/>
          <dgm:bulletEnabled val="1"/>
        </dgm:presLayoutVars>
      </dgm:prSet>
      <dgm:spPr/>
    </dgm:pt>
    <dgm:pt modelId="{6B56FAC2-6CB4-470A-A51E-467CA6AA83E9}" type="pres">
      <dgm:prSet presAssocID="{4E0AEA36-3380-499A-BB5B-6B1C7B5438A4}" presName="textaccent6" presStyleCnt="0"/>
      <dgm:spPr/>
    </dgm:pt>
    <dgm:pt modelId="{768883EA-BBC3-4610-B90C-9B12E3081664}" type="pres">
      <dgm:prSet presAssocID="{4E0AEA36-3380-499A-BB5B-6B1C7B5438A4}" presName="accentRepeatNode" presStyleLbl="solidAlignAcc1" presStyleIdx="10" presStyleCnt="12"/>
      <dgm:spPr/>
    </dgm:pt>
    <dgm:pt modelId="{0A813D15-ADF8-4BAD-9F3A-F181B9961D0F}" type="pres">
      <dgm:prSet presAssocID="{60943AEE-DED3-4298-B8CC-DD5CA43A44F7}" presName="image6" presStyleCnt="0"/>
      <dgm:spPr/>
    </dgm:pt>
    <dgm:pt modelId="{1F6F9BCD-41A5-41F3-9987-ADDD80D60FA9}" type="pres">
      <dgm:prSet presAssocID="{60943AEE-DED3-4298-B8CC-DD5CA43A44F7}" presName="imageRepeatNode" presStyleLbl="alignAcc1" presStyleIdx="5" presStyleCnt="6"/>
      <dgm:spPr/>
    </dgm:pt>
    <dgm:pt modelId="{8E84DC0F-08D6-4A7E-B8E8-4F39FAD7DB91}" type="pres">
      <dgm:prSet presAssocID="{60943AEE-DED3-4298-B8CC-DD5CA43A44F7}" presName="imageaccent6" presStyleCnt="0"/>
      <dgm:spPr/>
    </dgm:pt>
    <dgm:pt modelId="{D6AA4E16-3D3E-40EF-9684-2080797A1EAE}" type="pres">
      <dgm:prSet presAssocID="{60943AEE-DED3-4298-B8CC-DD5CA43A44F7}" presName="accentRepeatNode" presStyleLbl="solidAlignAcc1" presStyleIdx="11" presStyleCnt="12"/>
      <dgm:spPr/>
    </dgm:pt>
  </dgm:ptLst>
  <dgm:cxnLst>
    <dgm:cxn modelId="{ECCD8510-3ABD-47C5-AC6A-1AD1B71F0939}" type="presOf" srcId="{91E2F6F7-8E85-4AA7-B1F4-EE0845049D29}" destId="{0E84230F-B2DC-4709-A46C-1106EF64D891}" srcOrd="0" destOrd="0" presId="urn:microsoft.com/office/officeart/2008/layout/HexagonCluster"/>
    <dgm:cxn modelId="{E9671919-339E-4318-8AC4-C54E1251ECB7}" type="presOf" srcId="{99D39D19-A7BD-4B9D-AF47-786569CC8646}" destId="{2640AFFE-07A7-432D-B656-D03789FF6B23}" srcOrd="0" destOrd="0" presId="urn:microsoft.com/office/officeart/2008/layout/HexagonCluster"/>
    <dgm:cxn modelId="{9EB28020-BFF3-4914-A2C1-EE7D663D9D8C}" type="presOf" srcId="{60943AEE-DED3-4298-B8CC-DD5CA43A44F7}" destId="{1F6F9BCD-41A5-41F3-9987-ADDD80D60FA9}" srcOrd="0" destOrd="0" presId="urn:microsoft.com/office/officeart/2008/layout/HexagonCluster"/>
    <dgm:cxn modelId="{C0AC2F3D-6368-4021-8C27-10A12D3E7FEC}" type="presOf" srcId="{4E0AEA36-3380-499A-BB5B-6B1C7B5438A4}" destId="{A4946354-9588-41CA-913C-59871D044899}" srcOrd="0" destOrd="0" presId="urn:microsoft.com/office/officeart/2008/layout/HexagonCluster"/>
    <dgm:cxn modelId="{6235995C-DDDB-4997-806A-AA6CE282F029}" srcId="{076121D4-C8EA-4AD8-AEBE-82077232DEFB}" destId="{7915BC59-495A-48AC-9FB3-C3012EFC0098}" srcOrd="3" destOrd="0" parTransId="{22D59F19-9FA9-4F43-8A31-4638E0BC30C5}" sibTransId="{4A897F7F-9EB3-4FC4-A820-06E28477BFD2}"/>
    <dgm:cxn modelId="{88F63C63-EC25-4581-B9C5-430A7E074B39}" srcId="{076121D4-C8EA-4AD8-AEBE-82077232DEFB}" destId="{F29E4A93-8DB9-46EA-BAB7-8D4DC99730EF}" srcOrd="4" destOrd="0" parTransId="{96355F30-F832-4889-B288-6C9BAF975203}" sibTransId="{FCD72CD6-C39D-4F93-B5D6-76E1E166D33B}"/>
    <dgm:cxn modelId="{F2250F49-02F3-4EDF-A609-7853B6C29C8E}" srcId="{076121D4-C8EA-4AD8-AEBE-82077232DEFB}" destId="{64C2BA35-F7FB-47D9-BE0B-24CA81C394D6}" srcOrd="1" destOrd="0" parTransId="{B886D4AB-A963-435F-8ECF-51FE2E54AFE2}" sibTransId="{91E2F6F7-8E85-4AA7-B1F4-EE0845049D29}"/>
    <dgm:cxn modelId="{4C378B52-FB54-48BA-B037-88D9B17C0AD5}" type="presOf" srcId="{FCD72CD6-C39D-4F93-B5D6-76E1E166D33B}" destId="{49783E86-0691-4DA9-9E43-168D37B9C524}" srcOrd="0" destOrd="0" presId="urn:microsoft.com/office/officeart/2008/layout/HexagonCluster"/>
    <dgm:cxn modelId="{7BD4FB53-EE2F-4A72-8762-3CC8B65C83AF}" srcId="{076121D4-C8EA-4AD8-AEBE-82077232DEFB}" destId="{E1C85E4F-0885-4733-8033-284538D3793D}" srcOrd="0" destOrd="0" parTransId="{A08C93F6-27FC-492D-9756-9F78F51D7150}" sibTransId="{B2937615-475C-40DC-BA9F-24F025527AEF}"/>
    <dgm:cxn modelId="{C239FE78-3350-46AE-AFFF-5D67D61AAFC3}" type="presOf" srcId="{64C2BA35-F7FB-47D9-BE0B-24CA81C394D6}" destId="{0BD416C2-F176-4987-8264-E4D742105434}" srcOrd="0" destOrd="0" presId="urn:microsoft.com/office/officeart/2008/layout/HexagonCluster"/>
    <dgm:cxn modelId="{5E42FE78-9123-4E24-8103-1C445F4FC7A9}" type="presOf" srcId="{E1C85E4F-0885-4733-8033-284538D3793D}" destId="{CB06B3F6-7C18-4DFD-BDFE-FBA706DFE3D8}" srcOrd="0" destOrd="0" presId="urn:microsoft.com/office/officeart/2008/layout/HexagonCluster"/>
    <dgm:cxn modelId="{83889A7A-BDA9-4A02-9927-F2FB8CA5B84A}" type="presOf" srcId="{01FB5D32-8087-4AF4-A74C-11FF2540A956}" destId="{04657F75-CBE4-4812-98C4-4D5C062D66BE}" srcOrd="0" destOrd="0" presId="urn:microsoft.com/office/officeart/2008/layout/HexagonCluster"/>
    <dgm:cxn modelId="{F7933D7E-475C-439D-8E8D-3EFF88A4C29E}" type="presOf" srcId="{F29E4A93-8DB9-46EA-BAB7-8D4DC99730EF}" destId="{16E9D055-52B4-4C4E-A71C-A8CC073AF63C}" srcOrd="0" destOrd="0" presId="urn:microsoft.com/office/officeart/2008/layout/HexagonCluster"/>
    <dgm:cxn modelId="{6BD3B986-3889-4C8B-A362-612B68B17AE1}" type="presOf" srcId="{076121D4-C8EA-4AD8-AEBE-82077232DEFB}" destId="{38135E1C-9AB0-49BF-9616-55F70338A855}" srcOrd="0" destOrd="0" presId="urn:microsoft.com/office/officeart/2008/layout/HexagonCluster"/>
    <dgm:cxn modelId="{D9FEBCA7-2AFD-48CD-8D49-280DD50BE766}" type="presOf" srcId="{4A897F7F-9EB3-4FC4-A820-06E28477BFD2}" destId="{04F89365-3150-4F4B-99D9-37942E6B6C97}" srcOrd="0" destOrd="0" presId="urn:microsoft.com/office/officeart/2008/layout/HexagonCluster"/>
    <dgm:cxn modelId="{C6135EC3-3AD9-4470-A47A-DFF08058B328}" type="presOf" srcId="{7915BC59-495A-48AC-9FB3-C3012EFC0098}" destId="{22A1B9D7-07E1-442B-A28B-00EED3CDF71F}" srcOrd="0" destOrd="0" presId="urn:microsoft.com/office/officeart/2008/layout/HexagonCluster"/>
    <dgm:cxn modelId="{4C9983D1-DD17-4AB6-9638-59F1ACF84F3B}" srcId="{076121D4-C8EA-4AD8-AEBE-82077232DEFB}" destId="{99D39D19-A7BD-4B9D-AF47-786569CC8646}" srcOrd="2" destOrd="0" parTransId="{7A0C101F-215E-4C29-BC76-BCCC4331FF5A}" sibTransId="{01FB5D32-8087-4AF4-A74C-11FF2540A956}"/>
    <dgm:cxn modelId="{A02BAEEB-B495-42DD-851B-221FA79936CD}" type="presOf" srcId="{B2937615-475C-40DC-BA9F-24F025527AEF}" destId="{C86E3259-F1D9-4109-9CA3-BB2D252B6782}" srcOrd="0" destOrd="0" presId="urn:microsoft.com/office/officeart/2008/layout/HexagonCluster"/>
    <dgm:cxn modelId="{F798D4FA-EB94-4DC4-99D3-E1C01FA9DF29}" srcId="{076121D4-C8EA-4AD8-AEBE-82077232DEFB}" destId="{4E0AEA36-3380-499A-BB5B-6B1C7B5438A4}" srcOrd="5" destOrd="0" parTransId="{548BA409-3DDD-4A8E-9A62-D10BC290A990}" sibTransId="{60943AEE-DED3-4298-B8CC-DD5CA43A44F7}"/>
    <dgm:cxn modelId="{1076EAA0-4DFE-4B64-881E-392FCB788BC7}" type="presParOf" srcId="{38135E1C-9AB0-49BF-9616-55F70338A855}" destId="{1AFD355E-5BAC-4631-80F0-7821CB7B687F}" srcOrd="0" destOrd="0" presId="urn:microsoft.com/office/officeart/2008/layout/HexagonCluster"/>
    <dgm:cxn modelId="{6DC37DA5-2B93-4BC6-8665-982455031953}" type="presParOf" srcId="{1AFD355E-5BAC-4631-80F0-7821CB7B687F}" destId="{CB06B3F6-7C18-4DFD-BDFE-FBA706DFE3D8}" srcOrd="0" destOrd="0" presId="urn:microsoft.com/office/officeart/2008/layout/HexagonCluster"/>
    <dgm:cxn modelId="{B9C76691-D557-45A5-A0CE-520BB28C0894}" type="presParOf" srcId="{38135E1C-9AB0-49BF-9616-55F70338A855}" destId="{F7701AB3-7C28-4BF1-A278-BA0E69F5A329}" srcOrd="1" destOrd="0" presId="urn:microsoft.com/office/officeart/2008/layout/HexagonCluster"/>
    <dgm:cxn modelId="{48E4F692-9B1A-49B2-A338-DA24C93C9FFA}" type="presParOf" srcId="{F7701AB3-7C28-4BF1-A278-BA0E69F5A329}" destId="{47BF84E5-2ADB-4945-91C9-30E4CD980058}" srcOrd="0" destOrd="0" presId="urn:microsoft.com/office/officeart/2008/layout/HexagonCluster"/>
    <dgm:cxn modelId="{C1E7D128-1688-4D18-A55E-CB0E2551A6EE}" type="presParOf" srcId="{38135E1C-9AB0-49BF-9616-55F70338A855}" destId="{295D68B4-4242-4AC6-81F3-C084199313EF}" srcOrd="2" destOrd="0" presId="urn:microsoft.com/office/officeart/2008/layout/HexagonCluster"/>
    <dgm:cxn modelId="{4AF76C58-9CA2-4F37-B59D-BA91F9C76B52}" type="presParOf" srcId="{295D68B4-4242-4AC6-81F3-C084199313EF}" destId="{C86E3259-F1D9-4109-9CA3-BB2D252B6782}" srcOrd="0" destOrd="0" presId="urn:microsoft.com/office/officeart/2008/layout/HexagonCluster"/>
    <dgm:cxn modelId="{5F9E7B5D-E4B3-413E-AC4D-C7680E9F71ED}" type="presParOf" srcId="{38135E1C-9AB0-49BF-9616-55F70338A855}" destId="{47B7FEBA-1E8F-426B-99BB-346F955EDE33}" srcOrd="3" destOrd="0" presId="urn:microsoft.com/office/officeart/2008/layout/HexagonCluster"/>
    <dgm:cxn modelId="{6C2E90E3-1D0C-455A-9160-B44FBCEE66A8}" type="presParOf" srcId="{47B7FEBA-1E8F-426B-99BB-346F955EDE33}" destId="{2DD1A87C-FC28-42E8-B437-15A9725DCECD}" srcOrd="0" destOrd="0" presId="urn:microsoft.com/office/officeart/2008/layout/HexagonCluster"/>
    <dgm:cxn modelId="{C0E89938-5970-41E6-A6A8-3CD554827907}" type="presParOf" srcId="{38135E1C-9AB0-49BF-9616-55F70338A855}" destId="{A7CE0FA1-A2F1-4161-A3A9-715EB99CEA2E}" srcOrd="4" destOrd="0" presId="urn:microsoft.com/office/officeart/2008/layout/HexagonCluster"/>
    <dgm:cxn modelId="{CFFFA5BC-9C7D-4C05-955B-6F292B439A07}" type="presParOf" srcId="{A7CE0FA1-A2F1-4161-A3A9-715EB99CEA2E}" destId="{0BD416C2-F176-4987-8264-E4D742105434}" srcOrd="0" destOrd="0" presId="urn:microsoft.com/office/officeart/2008/layout/HexagonCluster"/>
    <dgm:cxn modelId="{FD84D2B4-1357-4522-8B02-C66714220B3C}" type="presParOf" srcId="{38135E1C-9AB0-49BF-9616-55F70338A855}" destId="{EADA061A-8F4A-491C-9140-A951396D405F}" srcOrd="5" destOrd="0" presId="urn:microsoft.com/office/officeart/2008/layout/HexagonCluster"/>
    <dgm:cxn modelId="{E02F0DF7-82D6-420D-A812-59C40A5E30D8}" type="presParOf" srcId="{EADA061A-8F4A-491C-9140-A951396D405F}" destId="{8CAB6947-A35A-4976-AD4B-39A547C90B20}" srcOrd="0" destOrd="0" presId="urn:microsoft.com/office/officeart/2008/layout/HexagonCluster"/>
    <dgm:cxn modelId="{77E36D44-A876-41A3-BA7F-82B332D63553}" type="presParOf" srcId="{38135E1C-9AB0-49BF-9616-55F70338A855}" destId="{01761EC6-2D22-4A70-9F6B-DD382960BCF2}" srcOrd="6" destOrd="0" presId="urn:microsoft.com/office/officeart/2008/layout/HexagonCluster"/>
    <dgm:cxn modelId="{70863355-1957-4973-9CB5-167C184B66E7}" type="presParOf" srcId="{01761EC6-2D22-4A70-9F6B-DD382960BCF2}" destId="{0E84230F-B2DC-4709-A46C-1106EF64D891}" srcOrd="0" destOrd="0" presId="urn:microsoft.com/office/officeart/2008/layout/HexagonCluster"/>
    <dgm:cxn modelId="{2CAD879B-DC0A-463A-802A-3859B454281F}" type="presParOf" srcId="{38135E1C-9AB0-49BF-9616-55F70338A855}" destId="{10C91219-4F89-4227-8A22-CEF5430E6055}" srcOrd="7" destOrd="0" presId="urn:microsoft.com/office/officeart/2008/layout/HexagonCluster"/>
    <dgm:cxn modelId="{E39D023B-810E-44C2-BC51-0D4F409F5593}" type="presParOf" srcId="{10C91219-4F89-4227-8A22-CEF5430E6055}" destId="{0654D18E-4B3A-4084-A454-2285923F70BF}" srcOrd="0" destOrd="0" presId="urn:microsoft.com/office/officeart/2008/layout/HexagonCluster"/>
    <dgm:cxn modelId="{24A02C32-2F7F-4058-9071-13FD2939BC01}" type="presParOf" srcId="{38135E1C-9AB0-49BF-9616-55F70338A855}" destId="{A407E63F-CFFF-4646-B426-62AAC875AD51}" srcOrd="8" destOrd="0" presId="urn:microsoft.com/office/officeart/2008/layout/HexagonCluster"/>
    <dgm:cxn modelId="{246FF057-02AD-4375-A7C6-DA2CA50723F0}" type="presParOf" srcId="{A407E63F-CFFF-4646-B426-62AAC875AD51}" destId="{2640AFFE-07A7-432D-B656-D03789FF6B23}" srcOrd="0" destOrd="0" presId="urn:microsoft.com/office/officeart/2008/layout/HexagonCluster"/>
    <dgm:cxn modelId="{7C3F25EB-EA68-47A4-9532-4780770F5006}" type="presParOf" srcId="{38135E1C-9AB0-49BF-9616-55F70338A855}" destId="{6F7A8EEE-B721-40D4-B84E-1D16791EE796}" srcOrd="9" destOrd="0" presId="urn:microsoft.com/office/officeart/2008/layout/HexagonCluster"/>
    <dgm:cxn modelId="{FC2E70C6-3ADC-404E-80CC-5E1AEC0AF0B1}" type="presParOf" srcId="{6F7A8EEE-B721-40D4-B84E-1D16791EE796}" destId="{F1FA3431-252D-4BCC-9F54-5D748B18344A}" srcOrd="0" destOrd="0" presId="urn:microsoft.com/office/officeart/2008/layout/HexagonCluster"/>
    <dgm:cxn modelId="{653D44AF-769F-4DDA-9924-0210E8C8CBDD}" type="presParOf" srcId="{38135E1C-9AB0-49BF-9616-55F70338A855}" destId="{EE9B65EB-BD6F-42B6-9B17-4120ED19B083}" srcOrd="10" destOrd="0" presId="urn:microsoft.com/office/officeart/2008/layout/HexagonCluster"/>
    <dgm:cxn modelId="{CBC6DAF3-5B5E-40E7-959E-E6EA844905C0}" type="presParOf" srcId="{EE9B65EB-BD6F-42B6-9B17-4120ED19B083}" destId="{04657F75-CBE4-4812-98C4-4D5C062D66BE}" srcOrd="0" destOrd="0" presId="urn:microsoft.com/office/officeart/2008/layout/HexagonCluster"/>
    <dgm:cxn modelId="{4EDA73B6-F985-448C-A3C5-EACEE9027BDB}" type="presParOf" srcId="{38135E1C-9AB0-49BF-9616-55F70338A855}" destId="{854127B8-02DA-4B7D-BF76-EDC4D11A37A8}" srcOrd="11" destOrd="0" presId="urn:microsoft.com/office/officeart/2008/layout/HexagonCluster"/>
    <dgm:cxn modelId="{7BF22A60-BFE2-4354-BBFE-4F150A001994}" type="presParOf" srcId="{854127B8-02DA-4B7D-BF76-EDC4D11A37A8}" destId="{3B02B2BC-9C67-4C03-B224-BBBF01509D71}" srcOrd="0" destOrd="0" presId="urn:microsoft.com/office/officeart/2008/layout/HexagonCluster"/>
    <dgm:cxn modelId="{1FAAE864-387E-4268-AA67-7A2D351492B4}" type="presParOf" srcId="{38135E1C-9AB0-49BF-9616-55F70338A855}" destId="{C0CDCD1E-9471-4A12-8501-465AEC82DC23}" srcOrd="12" destOrd="0" presId="urn:microsoft.com/office/officeart/2008/layout/HexagonCluster"/>
    <dgm:cxn modelId="{0C1485C7-CC67-4E6F-ADC3-A1DA3E47BAC1}" type="presParOf" srcId="{C0CDCD1E-9471-4A12-8501-465AEC82DC23}" destId="{22A1B9D7-07E1-442B-A28B-00EED3CDF71F}" srcOrd="0" destOrd="0" presId="urn:microsoft.com/office/officeart/2008/layout/HexagonCluster"/>
    <dgm:cxn modelId="{4F3F1973-D487-4A47-9BA5-531399CB0193}" type="presParOf" srcId="{38135E1C-9AB0-49BF-9616-55F70338A855}" destId="{A9CFAF8E-2676-48BB-9D30-AB2FFC55D410}" srcOrd="13" destOrd="0" presId="urn:microsoft.com/office/officeart/2008/layout/HexagonCluster"/>
    <dgm:cxn modelId="{E23DBE5E-FD27-4BB1-A537-2DBBF1257F1D}" type="presParOf" srcId="{A9CFAF8E-2676-48BB-9D30-AB2FFC55D410}" destId="{46B526E2-49BB-4F09-8165-3F9629B615E8}" srcOrd="0" destOrd="0" presId="urn:microsoft.com/office/officeart/2008/layout/HexagonCluster"/>
    <dgm:cxn modelId="{CF819D03-C4AC-413A-925F-00E02C6E4014}" type="presParOf" srcId="{38135E1C-9AB0-49BF-9616-55F70338A855}" destId="{0059A809-CBE3-4880-BD18-01B1265D15CA}" srcOrd="14" destOrd="0" presId="urn:microsoft.com/office/officeart/2008/layout/HexagonCluster"/>
    <dgm:cxn modelId="{14E07787-45F4-48FD-A708-EEBC421CFEC2}" type="presParOf" srcId="{0059A809-CBE3-4880-BD18-01B1265D15CA}" destId="{04F89365-3150-4F4B-99D9-37942E6B6C97}" srcOrd="0" destOrd="0" presId="urn:microsoft.com/office/officeart/2008/layout/HexagonCluster"/>
    <dgm:cxn modelId="{DA4837E7-7313-477F-ACD0-CB5D4A1640E0}" type="presParOf" srcId="{38135E1C-9AB0-49BF-9616-55F70338A855}" destId="{FCFB8E36-0E64-4452-90B4-8930FB75115C}" srcOrd="15" destOrd="0" presId="urn:microsoft.com/office/officeart/2008/layout/HexagonCluster"/>
    <dgm:cxn modelId="{953568DE-A046-4BD3-83FE-B39DF1633824}" type="presParOf" srcId="{FCFB8E36-0E64-4452-90B4-8930FB75115C}" destId="{19168B69-4368-44AD-BE42-AE4A83ED32A3}" srcOrd="0" destOrd="0" presId="urn:microsoft.com/office/officeart/2008/layout/HexagonCluster"/>
    <dgm:cxn modelId="{1F79EC55-64AB-4816-90F9-897610E3D2BA}" type="presParOf" srcId="{38135E1C-9AB0-49BF-9616-55F70338A855}" destId="{61A87839-9E90-45C7-B987-502B467F062D}" srcOrd="16" destOrd="0" presId="urn:microsoft.com/office/officeart/2008/layout/HexagonCluster"/>
    <dgm:cxn modelId="{9333CBE5-9F63-4A50-8700-46B068E67EFB}" type="presParOf" srcId="{61A87839-9E90-45C7-B987-502B467F062D}" destId="{16E9D055-52B4-4C4E-A71C-A8CC073AF63C}" srcOrd="0" destOrd="0" presId="urn:microsoft.com/office/officeart/2008/layout/HexagonCluster"/>
    <dgm:cxn modelId="{53ADA5B4-A0FD-4960-8770-FF3497042316}" type="presParOf" srcId="{38135E1C-9AB0-49BF-9616-55F70338A855}" destId="{AE8115C8-81FC-4371-B9BC-76EE0EBF039B}" srcOrd="17" destOrd="0" presId="urn:microsoft.com/office/officeart/2008/layout/HexagonCluster"/>
    <dgm:cxn modelId="{12058416-C7ED-4FE5-8526-A27B88B0D632}" type="presParOf" srcId="{AE8115C8-81FC-4371-B9BC-76EE0EBF039B}" destId="{E34D30E3-89FF-463D-AF62-85CBAB284A3A}" srcOrd="0" destOrd="0" presId="urn:microsoft.com/office/officeart/2008/layout/HexagonCluster"/>
    <dgm:cxn modelId="{95BE9C1D-9AB6-4E54-B746-22F8002300C1}" type="presParOf" srcId="{38135E1C-9AB0-49BF-9616-55F70338A855}" destId="{A9DD35AB-E743-4B83-B82C-55EBE98C6475}" srcOrd="18" destOrd="0" presId="urn:microsoft.com/office/officeart/2008/layout/HexagonCluster"/>
    <dgm:cxn modelId="{06D41C2C-C61A-491B-B237-90A9C47F8FD3}" type="presParOf" srcId="{A9DD35AB-E743-4B83-B82C-55EBE98C6475}" destId="{49783E86-0691-4DA9-9E43-168D37B9C524}" srcOrd="0" destOrd="0" presId="urn:microsoft.com/office/officeart/2008/layout/HexagonCluster"/>
    <dgm:cxn modelId="{90B418C0-A654-4FCD-8D6B-7B5942E33B07}" type="presParOf" srcId="{38135E1C-9AB0-49BF-9616-55F70338A855}" destId="{7AAF589A-EABF-43AC-A954-6C16A015525B}" srcOrd="19" destOrd="0" presId="urn:microsoft.com/office/officeart/2008/layout/HexagonCluster"/>
    <dgm:cxn modelId="{6AC6DC00-8C21-4A98-A282-2DD1481D4B0A}" type="presParOf" srcId="{7AAF589A-EABF-43AC-A954-6C16A015525B}" destId="{1CEDDAC6-FFEA-49E8-AFE0-0140694EC40D}" srcOrd="0" destOrd="0" presId="urn:microsoft.com/office/officeart/2008/layout/HexagonCluster"/>
    <dgm:cxn modelId="{1E9BE64F-CEA1-4563-B94B-6ABA1573A30E}" type="presParOf" srcId="{38135E1C-9AB0-49BF-9616-55F70338A855}" destId="{53452CD7-88D5-4895-9D8C-F612284666AF}" srcOrd="20" destOrd="0" presId="urn:microsoft.com/office/officeart/2008/layout/HexagonCluster"/>
    <dgm:cxn modelId="{E3EF26B9-D0EB-40BD-9A5D-08544885F155}" type="presParOf" srcId="{53452CD7-88D5-4895-9D8C-F612284666AF}" destId="{A4946354-9588-41CA-913C-59871D044899}" srcOrd="0" destOrd="0" presId="urn:microsoft.com/office/officeart/2008/layout/HexagonCluster"/>
    <dgm:cxn modelId="{0A503ADC-B15D-4479-89BD-5E36345C8795}" type="presParOf" srcId="{38135E1C-9AB0-49BF-9616-55F70338A855}" destId="{6B56FAC2-6CB4-470A-A51E-467CA6AA83E9}" srcOrd="21" destOrd="0" presId="urn:microsoft.com/office/officeart/2008/layout/HexagonCluster"/>
    <dgm:cxn modelId="{1AAA4800-E11B-42DF-8917-2F3084736375}" type="presParOf" srcId="{6B56FAC2-6CB4-470A-A51E-467CA6AA83E9}" destId="{768883EA-BBC3-4610-B90C-9B12E3081664}" srcOrd="0" destOrd="0" presId="urn:microsoft.com/office/officeart/2008/layout/HexagonCluster"/>
    <dgm:cxn modelId="{2F565F58-47CF-4506-AC88-3CA5065C21BE}" type="presParOf" srcId="{38135E1C-9AB0-49BF-9616-55F70338A855}" destId="{0A813D15-ADF8-4BAD-9F3A-F181B9961D0F}" srcOrd="22" destOrd="0" presId="urn:microsoft.com/office/officeart/2008/layout/HexagonCluster"/>
    <dgm:cxn modelId="{D0114F41-503A-40A3-BABD-1FCAA03465F6}" type="presParOf" srcId="{0A813D15-ADF8-4BAD-9F3A-F181B9961D0F}" destId="{1F6F9BCD-41A5-41F3-9987-ADDD80D60FA9}" srcOrd="0" destOrd="0" presId="urn:microsoft.com/office/officeart/2008/layout/HexagonCluster"/>
    <dgm:cxn modelId="{3944EE33-398B-4418-892E-59CDCFDBED68}" type="presParOf" srcId="{38135E1C-9AB0-49BF-9616-55F70338A855}" destId="{8E84DC0F-08D6-4A7E-B8E8-4F39FAD7DB91}" srcOrd="23" destOrd="0" presId="urn:microsoft.com/office/officeart/2008/layout/HexagonCluster"/>
    <dgm:cxn modelId="{D8D4789D-D30B-4AA1-882A-7D65C8657E95}" type="presParOf" srcId="{8E84DC0F-08D6-4A7E-B8E8-4F39FAD7DB91}" destId="{D6AA4E16-3D3E-40EF-9684-2080797A1EAE}"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99A2B8-1ED2-4A0D-BB55-C85A9488F3C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TW" altLang="en-US"/>
        </a:p>
      </dgm:t>
    </dgm:pt>
    <dgm:pt modelId="{62871C8D-5DDF-40E9-AD61-49DEB15B5BC6}">
      <dgm:prSet/>
      <dgm:spPr/>
      <dgm:t>
        <a:bodyPr/>
        <a:lstStyle/>
        <a:p>
          <a:pPr rtl="0"/>
          <a:r>
            <a:rPr lang="zh-TW" b="1" baseline="0">
              <a:latin typeface="Calibri" panose="020F0502020204030204" pitchFamily="34" charset="0"/>
              <a:ea typeface="微軟正黑體" panose="020B0604030504040204" pitchFamily="34" charset="-120"/>
            </a:rPr>
            <a:t>分類 </a:t>
          </a:r>
          <a:r>
            <a:rPr lang="en-US" b="1" baseline="0">
              <a:latin typeface="Calibri" panose="020F0502020204030204" pitchFamily="34" charset="0"/>
              <a:ea typeface="微軟正黑體" panose="020B0604030504040204" pitchFamily="34" charset="-120"/>
            </a:rPr>
            <a:t>Classification</a:t>
          </a:r>
          <a:endParaRPr lang="zh-TW" baseline="0">
            <a:latin typeface="Calibri" panose="020F0502020204030204" pitchFamily="34" charset="0"/>
            <a:ea typeface="微軟正黑體" panose="020B0604030504040204" pitchFamily="34" charset="-120"/>
          </a:endParaRPr>
        </a:p>
      </dgm:t>
    </dgm:pt>
    <dgm:pt modelId="{18A87F69-AEC2-4049-AAD4-89DC45C8DEAC}" type="par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FA08E02-C5DB-4436-88DD-D5C7BCE7359C}" type="sib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C87FC51-8DA0-491A-B315-3C2F8CBA7AB2}">
      <dgm:prSet/>
      <dgm:spPr/>
      <dgm:t>
        <a:bodyPr/>
        <a:lstStyle/>
        <a:p>
          <a:pPr rtl="0"/>
          <a:r>
            <a:rPr lang="zh-TW" b="0" baseline="0">
              <a:latin typeface="Calibri" panose="020F0502020204030204" pitchFamily="34" charset="0"/>
              <a:ea typeface="微軟正黑體" panose="020B0604030504040204" pitchFamily="34" charset="-120"/>
            </a:rPr>
            <a:t>根據歷史資料執行歸類分析</a:t>
          </a:r>
          <a:r>
            <a:rPr lang="en-US" b="0" baseline="0">
              <a:latin typeface="Calibri" panose="020F0502020204030204" pitchFamily="34" charset="0"/>
              <a:ea typeface="微軟正黑體" panose="020B0604030504040204" pitchFamily="34" charset="-120"/>
            </a:rPr>
            <a:t>(categorical analysis)</a:t>
          </a:r>
          <a:endParaRPr lang="zh-TW" baseline="0">
            <a:latin typeface="Calibri" panose="020F0502020204030204" pitchFamily="34" charset="0"/>
            <a:ea typeface="微軟正黑體" panose="020B0604030504040204" pitchFamily="34" charset="-120"/>
          </a:endParaRPr>
        </a:p>
      </dgm:t>
    </dgm:pt>
    <dgm:pt modelId="{544CEE05-CD66-4917-B690-E958E8230138}" type="par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2A51DE-3858-4882-B127-94B1A86574DD}" type="sib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51F1DDF-7B3A-4D5C-9EA8-DEF41EDAD62B}">
      <dgm:prSet/>
      <dgm:spPr/>
      <dgm:t>
        <a:bodyPr/>
        <a:lstStyle/>
        <a:p>
          <a:pPr rtl="0"/>
          <a:r>
            <a:rPr lang="zh-TW" b="1" baseline="0">
              <a:latin typeface="Calibri" panose="020F0502020204030204" pitchFamily="34" charset="0"/>
              <a:ea typeface="微軟正黑體" panose="020B0604030504040204" pitchFamily="34" charset="-120"/>
            </a:rPr>
            <a:t>分群 </a:t>
          </a:r>
          <a:r>
            <a:rPr lang="en-US" b="1" baseline="0">
              <a:latin typeface="Calibri" panose="020F0502020204030204" pitchFamily="34" charset="0"/>
              <a:ea typeface="微軟正黑體" panose="020B0604030504040204" pitchFamily="34" charset="-120"/>
            </a:rPr>
            <a:t>Clustering</a:t>
          </a:r>
          <a:endParaRPr lang="zh-TW" baseline="0">
            <a:latin typeface="Calibri" panose="020F0502020204030204" pitchFamily="34" charset="0"/>
            <a:ea typeface="微軟正黑體" panose="020B0604030504040204" pitchFamily="34" charset="-120"/>
          </a:endParaRPr>
        </a:p>
      </dgm:t>
    </dgm:pt>
    <dgm:pt modelId="{DE881DBD-C081-4E77-86F0-540B58A5211A}" type="par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72AA4BA-0614-4E2E-9A97-75A297A139C3}" type="sib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62622CA-AD6C-495A-9855-75BB54A7C113}">
      <dgm:prSet/>
      <dgm:spPr/>
      <dgm:t>
        <a:bodyPr/>
        <a:lstStyle/>
        <a:p>
          <a:pPr rtl="0"/>
          <a:r>
            <a:rPr lang="zh-TW" b="0" baseline="0">
              <a:latin typeface="Calibri" panose="020F0502020204030204" pitchFamily="34" charset="0"/>
              <a:ea typeface="微軟正黑體" panose="020B0604030504040204" pitchFamily="34" charset="-120"/>
            </a:rPr>
            <a:t>基於蒐集資料，依據資料特性進行分群</a:t>
          </a:r>
          <a:endParaRPr lang="zh-TW" baseline="0">
            <a:latin typeface="Calibri" panose="020F0502020204030204" pitchFamily="34" charset="0"/>
            <a:ea typeface="微軟正黑體" panose="020B0604030504040204" pitchFamily="34" charset="-120"/>
          </a:endParaRPr>
        </a:p>
      </dgm:t>
    </dgm:pt>
    <dgm:pt modelId="{2F14A17C-A813-43A7-8AAB-3210D9FBDC85}" type="par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28A9A89-7F23-47F2-8851-724F3D7DBC37}" type="sib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2DDA31-A79D-49E9-83AF-A9A71D7DE543}">
      <dgm:prSet/>
      <dgm:spPr/>
      <dgm:t>
        <a:bodyPr/>
        <a:lstStyle/>
        <a:p>
          <a:pPr rtl="0"/>
          <a:r>
            <a:rPr lang="zh-TW" b="1" baseline="0">
              <a:latin typeface="Calibri" panose="020F0502020204030204" pitchFamily="34" charset="0"/>
              <a:ea typeface="微軟正黑體" panose="020B0604030504040204" pitchFamily="34" charset="-120"/>
            </a:rPr>
            <a:t>異常偵測 </a:t>
          </a:r>
          <a:r>
            <a:rPr lang="en-US" b="1" baseline="0">
              <a:latin typeface="Calibri" panose="020F0502020204030204" pitchFamily="34" charset="0"/>
              <a:ea typeface="微軟正黑體" panose="020B0604030504040204" pitchFamily="34" charset="-120"/>
            </a:rPr>
            <a:t>Outliers detection</a:t>
          </a:r>
          <a:endParaRPr lang="zh-TW" baseline="0">
            <a:latin typeface="Calibri" panose="020F0502020204030204" pitchFamily="34" charset="0"/>
            <a:ea typeface="微軟正黑體" panose="020B0604030504040204" pitchFamily="34" charset="-120"/>
          </a:endParaRPr>
        </a:p>
      </dgm:t>
    </dgm:pt>
    <dgm:pt modelId="{70E004FA-0ED0-4D2A-815A-A92BD9355121}" type="par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0A1B72-C0FD-4516-A411-431462EAA6A3}" type="sib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A10096-7D77-4BC0-A2A1-859AD4A59CFD}">
      <dgm:prSet/>
      <dgm:spPr/>
      <dgm:t>
        <a:bodyPr/>
        <a:lstStyle/>
        <a:p>
          <a:pPr rtl="0"/>
          <a:r>
            <a:rPr lang="zh-TW" b="0" baseline="0">
              <a:latin typeface="Calibri" panose="020F0502020204030204" pitchFamily="34" charset="0"/>
              <a:ea typeface="微軟正黑體" panose="020B0604030504040204" pitchFamily="34" charset="-120"/>
            </a:rPr>
            <a:t>基於蒐集資料，辨識異常資料</a:t>
          </a:r>
          <a:endParaRPr lang="zh-TW" baseline="0">
            <a:latin typeface="Calibri" panose="020F0502020204030204" pitchFamily="34" charset="0"/>
            <a:ea typeface="微軟正黑體" panose="020B0604030504040204" pitchFamily="34" charset="-120"/>
          </a:endParaRPr>
        </a:p>
      </dgm:t>
    </dgm:pt>
    <dgm:pt modelId="{0FCA798B-2D94-42E6-B3E9-594197246049}" type="par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B746A9-2617-4F16-9D1C-4E7C45C70132}" type="sib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02638E5-BE49-4139-A8DB-CE7800C912BD}">
      <dgm:prSet/>
      <dgm:spPr/>
      <dgm:t>
        <a:bodyPr/>
        <a:lstStyle/>
        <a:p>
          <a:pPr rtl="0"/>
          <a:r>
            <a:rPr lang="zh-TW" b="1" baseline="0" dirty="0">
              <a:latin typeface="Calibri" panose="020F0502020204030204" pitchFamily="34" charset="0"/>
              <a:ea typeface="微軟正黑體" panose="020B0604030504040204" pitchFamily="34" charset="-120"/>
            </a:rPr>
            <a:t>預測 </a:t>
          </a:r>
          <a:r>
            <a:rPr lang="en-US" b="1" baseline="0" dirty="0">
              <a:latin typeface="Calibri" panose="020F0502020204030204" pitchFamily="34" charset="0"/>
              <a:ea typeface="微軟正黑體" panose="020B0604030504040204" pitchFamily="34" charset="-120"/>
            </a:rPr>
            <a:t>Forecast </a:t>
          </a:r>
          <a:endParaRPr lang="zh-TW" baseline="0" dirty="0">
            <a:latin typeface="Calibri" panose="020F0502020204030204" pitchFamily="34" charset="0"/>
            <a:ea typeface="微軟正黑體" panose="020B0604030504040204" pitchFamily="34" charset="-120"/>
          </a:endParaRPr>
        </a:p>
      </dgm:t>
    </dgm:pt>
    <dgm:pt modelId="{C2A204E7-90B8-4E53-B32D-894E293214EF}" type="par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B5B0AEA-2102-4A5C-B937-9720A69FB1F1}" type="sib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6CC4E76-B2C0-4DA6-97AA-82DEF21C9B2C}">
      <dgm:prSet/>
      <dgm:spPr/>
      <dgm:t>
        <a:bodyPr/>
        <a:lstStyle/>
        <a:p>
          <a:pPr rtl="0"/>
          <a:r>
            <a:rPr lang="zh-TW" b="0" baseline="0">
              <a:latin typeface="Calibri" panose="020F0502020204030204" pitchFamily="34" charset="0"/>
              <a:ea typeface="微軟正黑體" panose="020B0604030504040204" pitchFamily="34" charset="-120"/>
            </a:rPr>
            <a:t>根據歷史資料執行結果預測</a:t>
          </a:r>
          <a:endParaRPr lang="zh-TW" baseline="0">
            <a:latin typeface="Calibri" panose="020F0502020204030204" pitchFamily="34" charset="0"/>
            <a:ea typeface="微軟正黑體" panose="020B0604030504040204" pitchFamily="34" charset="-120"/>
          </a:endParaRPr>
        </a:p>
      </dgm:t>
    </dgm:pt>
    <dgm:pt modelId="{C28E7DE5-D148-44BF-8306-51A05DFE1FD2}" type="par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31D1133-7EF5-4F21-BDA8-7E326657867C}" type="sib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F0F117-F413-4635-84B0-7623367FF9DD}">
      <dgm:prSet/>
      <dgm:spPr/>
      <dgm:t>
        <a:bodyPr/>
        <a:lstStyle/>
        <a:p>
          <a:pPr rtl="0"/>
          <a:r>
            <a:rPr lang="zh-TW" b="1" baseline="0">
              <a:latin typeface="Calibri" panose="020F0502020204030204" pitchFamily="34" charset="0"/>
              <a:ea typeface="微軟正黑體" panose="020B0604030504040204" pitchFamily="34" charset="-120"/>
            </a:rPr>
            <a:t>時間序列 </a:t>
          </a:r>
          <a:r>
            <a:rPr lang="en-US" b="1" baseline="0">
              <a:latin typeface="Calibri" panose="020F0502020204030204" pitchFamily="34" charset="0"/>
              <a:ea typeface="微軟正黑體" panose="020B0604030504040204" pitchFamily="34" charset="-120"/>
            </a:rPr>
            <a:t>Time Series </a:t>
          </a:r>
          <a:endParaRPr lang="zh-TW" baseline="0">
            <a:latin typeface="Calibri" panose="020F0502020204030204" pitchFamily="34" charset="0"/>
            <a:ea typeface="微軟正黑體" panose="020B0604030504040204" pitchFamily="34" charset="-120"/>
          </a:endParaRPr>
        </a:p>
      </dgm:t>
    </dgm:pt>
    <dgm:pt modelId="{BAA716C0-FB7F-4456-BDED-8EDCED359324}" type="par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8DB121-0EC1-42B9-9C56-0D7807EAB845}" type="sib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62ECBBD-D95A-49A9-BB75-2402BEAC9953}">
      <dgm:prSet/>
      <dgm:spPr/>
      <dgm:t>
        <a:bodyPr/>
        <a:lstStyle/>
        <a:p>
          <a:pPr rtl="0"/>
          <a:r>
            <a:rPr lang="zh-TW" b="0" baseline="0">
              <a:latin typeface="Calibri" panose="020F0502020204030204" pitchFamily="34" charset="0"/>
              <a:ea typeface="微軟正黑體" panose="020B0604030504040204" pitchFamily="34" charset="-120"/>
            </a:rPr>
            <a:t>資料具時間標籤可以用來預測趨勢或熱時分析</a:t>
          </a:r>
          <a:endParaRPr lang="zh-TW" baseline="0">
            <a:latin typeface="Calibri" panose="020F0502020204030204" pitchFamily="34" charset="0"/>
            <a:ea typeface="微軟正黑體" panose="020B0604030504040204" pitchFamily="34" charset="-120"/>
          </a:endParaRPr>
        </a:p>
      </dgm:t>
    </dgm:pt>
    <dgm:pt modelId="{B53440FA-FAB1-42B5-BE88-9EF79EC62CB8}" type="par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D4F14B6-EE44-4C50-AF57-C333D09D072F}" type="sib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029B88F-B3C8-486C-9B80-6D4AB2AF84D2}" type="pres">
      <dgm:prSet presAssocID="{8499A2B8-1ED2-4A0D-BB55-C85A9488F3CD}" presName="Name0" presStyleCnt="0">
        <dgm:presLayoutVars>
          <dgm:dir/>
          <dgm:animLvl val="lvl"/>
          <dgm:resizeHandles val="exact"/>
        </dgm:presLayoutVars>
      </dgm:prSet>
      <dgm:spPr/>
    </dgm:pt>
    <dgm:pt modelId="{72B60F68-7581-4BD8-A432-990A478ECE51}" type="pres">
      <dgm:prSet presAssocID="{62871C8D-5DDF-40E9-AD61-49DEB15B5BC6}" presName="linNode" presStyleCnt="0"/>
      <dgm:spPr/>
    </dgm:pt>
    <dgm:pt modelId="{C26D0CED-AFED-4D71-9E93-AF197C0CF8E9}" type="pres">
      <dgm:prSet presAssocID="{62871C8D-5DDF-40E9-AD61-49DEB15B5BC6}" presName="parentText" presStyleLbl="node1" presStyleIdx="0" presStyleCnt="5">
        <dgm:presLayoutVars>
          <dgm:chMax val="1"/>
          <dgm:bulletEnabled val="1"/>
        </dgm:presLayoutVars>
      </dgm:prSet>
      <dgm:spPr/>
    </dgm:pt>
    <dgm:pt modelId="{E3CFB798-9CC0-4195-B673-0FE98C9C499E}" type="pres">
      <dgm:prSet presAssocID="{62871C8D-5DDF-40E9-AD61-49DEB15B5BC6}" presName="descendantText" presStyleLbl="alignAccFollowNode1" presStyleIdx="0" presStyleCnt="5">
        <dgm:presLayoutVars>
          <dgm:bulletEnabled val="1"/>
        </dgm:presLayoutVars>
      </dgm:prSet>
      <dgm:spPr/>
    </dgm:pt>
    <dgm:pt modelId="{4866B1A3-3570-47DF-813B-4FECF35B089C}" type="pres">
      <dgm:prSet presAssocID="{9FA08E02-C5DB-4436-88DD-D5C7BCE7359C}" presName="sp" presStyleCnt="0"/>
      <dgm:spPr/>
    </dgm:pt>
    <dgm:pt modelId="{732FC284-76CE-4DA9-98AE-5EEF73C3F8EE}" type="pres">
      <dgm:prSet presAssocID="{B51F1DDF-7B3A-4D5C-9EA8-DEF41EDAD62B}" presName="linNode" presStyleCnt="0"/>
      <dgm:spPr/>
    </dgm:pt>
    <dgm:pt modelId="{6261FA97-F4A5-4D25-9352-C55720393120}" type="pres">
      <dgm:prSet presAssocID="{B51F1DDF-7B3A-4D5C-9EA8-DEF41EDAD62B}" presName="parentText" presStyleLbl="node1" presStyleIdx="1" presStyleCnt="5">
        <dgm:presLayoutVars>
          <dgm:chMax val="1"/>
          <dgm:bulletEnabled val="1"/>
        </dgm:presLayoutVars>
      </dgm:prSet>
      <dgm:spPr/>
    </dgm:pt>
    <dgm:pt modelId="{A02D0A7C-C6E1-48B6-9E63-DD92BEDC662C}" type="pres">
      <dgm:prSet presAssocID="{B51F1DDF-7B3A-4D5C-9EA8-DEF41EDAD62B}" presName="descendantText" presStyleLbl="alignAccFollowNode1" presStyleIdx="1" presStyleCnt="5">
        <dgm:presLayoutVars>
          <dgm:bulletEnabled val="1"/>
        </dgm:presLayoutVars>
      </dgm:prSet>
      <dgm:spPr/>
    </dgm:pt>
    <dgm:pt modelId="{3CCCDE1A-3F08-4660-AC0A-895D36A57A24}" type="pres">
      <dgm:prSet presAssocID="{772AA4BA-0614-4E2E-9A97-75A297A139C3}" presName="sp" presStyleCnt="0"/>
      <dgm:spPr/>
    </dgm:pt>
    <dgm:pt modelId="{1462F1ED-6890-414F-8CF5-E666E22F49C5}" type="pres">
      <dgm:prSet presAssocID="{8C2DDA31-A79D-49E9-83AF-A9A71D7DE543}" presName="linNode" presStyleCnt="0"/>
      <dgm:spPr/>
    </dgm:pt>
    <dgm:pt modelId="{D97A4981-1DB7-404D-A2C2-B9150007BD9B}" type="pres">
      <dgm:prSet presAssocID="{8C2DDA31-A79D-49E9-83AF-A9A71D7DE543}" presName="parentText" presStyleLbl="node1" presStyleIdx="2" presStyleCnt="5">
        <dgm:presLayoutVars>
          <dgm:chMax val="1"/>
          <dgm:bulletEnabled val="1"/>
        </dgm:presLayoutVars>
      </dgm:prSet>
      <dgm:spPr/>
    </dgm:pt>
    <dgm:pt modelId="{CE338060-F8F8-48A9-8562-7FFB78C28257}" type="pres">
      <dgm:prSet presAssocID="{8C2DDA31-A79D-49E9-83AF-A9A71D7DE543}" presName="descendantText" presStyleLbl="alignAccFollowNode1" presStyleIdx="2" presStyleCnt="5">
        <dgm:presLayoutVars>
          <dgm:bulletEnabled val="1"/>
        </dgm:presLayoutVars>
      </dgm:prSet>
      <dgm:spPr/>
    </dgm:pt>
    <dgm:pt modelId="{25173777-DF8F-4758-96CC-179243C74589}" type="pres">
      <dgm:prSet presAssocID="{900A1B72-C0FD-4516-A411-431462EAA6A3}" presName="sp" presStyleCnt="0"/>
      <dgm:spPr/>
    </dgm:pt>
    <dgm:pt modelId="{5CDAC204-B8E5-4D4E-8A63-F0A4181EB4C9}" type="pres">
      <dgm:prSet presAssocID="{F02638E5-BE49-4139-A8DB-CE7800C912BD}" presName="linNode" presStyleCnt="0"/>
      <dgm:spPr/>
    </dgm:pt>
    <dgm:pt modelId="{140290F1-22E4-4111-8C3D-DD8BE62CD9CC}" type="pres">
      <dgm:prSet presAssocID="{F02638E5-BE49-4139-A8DB-CE7800C912BD}" presName="parentText" presStyleLbl="node1" presStyleIdx="3" presStyleCnt="5">
        <dgm:presLayoutVars>
          <dgm:chMax val="1"/>
          <dgm:bulletEnabled val="1"/>
        </dgm:presLayoutVars>
      </dgm:prSet>
      <dgm:spPr/>
    </dgm:pt>
    <dgm:pt modelId="{44656ADA-5006-4152-9633-8B0BF16B20FD}" type="pres">
      <dgm:prSet presAssocID="{F02638E5-BE49-4139-A8DB-CE7800C912BD}" presName="descendantText" presStyleLbl="alignAccFollowNode1" presStyleIdx="3" presStyleCnt="5">
        <dgm:presLayoutVars>
          <dgm:bulletEnabled val="1"/>
        </dgm:presLayoutVars>
      </dgm:prSet>
      <dgm:spPr/>
    </dgm:pt>
    <dgm:pt modelId="{2FC728F4-07D3-4EBB-82DE-19903D9380BF}" type="pres">
      <dgm:prSet presAssocID="{3B5B0AEA-2102-4A5C-B937-9720A69FB1F1}" presName="sp" presStyleCnt="0"/>
      <dgm:spPr/>
    </dgm:pt>
    <dgm:pt modelId="{0E22C83E-6B34-4821-B950-25C1423A1822}" type="pres">
      <dgm:prSet presAssocID="{DFF0F117-F413-4635-84B0-7623367FF9DD}" presName="linNode" presStyleCnt="0"/>
      <dgm:spPr/>
    </dgm:pt>
    <dgm:pt modelId="{5BEF2146-9155-4D9C-8E3E-1AAF2E5C43A4}" type="pres">
      <dgm:prSet presAssocID="{DFF0F117-F413-4635-84B0-7623367FF9DD}" presName="parentText" presStyleLbl="node1" presStyleIdx="4" presStyleCnt="5">
        <dgm:presLayoutVars>
          <dgm:chMax val="1"/>
          <dgm:bulletEnabled val="1"/>
        </dgm:presLayoutVars>
      </dgm:prSet>
      <dgm:spPr/>
    </dgm:pt>
    <dgm:pt modelId="{E8295A09-7D59-4811-B583-41BC0D7A615E}" type="pres">
      <dgm:prSet presAssocID="{DFF0F117-F413-4635-84B0-7623367FF9DD}" presName="descendantText" presStyleLbl="alignAccFollowNode1" presStyleIdx="4" presStyleCnt="5">
        <dgm:presLayoutVars>
          <dgm:bulletEnabled val="1"/>
        </dgm:presLayoutVars>
      </dgm:prSet>
      <dgm:spPr/>
    </dgm:pt>
  </dgm:ptLst>
  <dgm:cxnLst>
    <dgm:cxn modelId="{08EA1E0D-AC25-4D74-930D-517A2EBE88F3}" type="presOf" srcId="{8499A2B8-1ED2-4A0D-BB55-C85A9488F3CD}" destId="{D029B88F-B3C8-486C-9B80-6D4AB2AF84D2}" srcOrd="0" destOrd="0" presId="urn:microsoft.com/office/officeart/2005/8/layout/vList5"/>
    <dgm:cxn modelId="{F5C0B217-BFBD-4EE5-85C8-78DC7E2A3EAD}" type="presOf" srcId="{B51F1DDF-7B3A-4D5C-9EA8-DEF41EDAD62B}" destId="{6261FA97-F4A5-4D25-9352-C55720393120}" srcOrd="0" destOrd="0" presId="urn:microsoft.com/office/officeart/2005/8/layout/vList5"/>
    <dgm:cxn modelId="{9DE5FB1D-C1AE-4141-AE47-83DB9E5529FA}" type="presOf" srcId="{8CA10096-7D77-4BC0-A2A1-859AD4A59CFD}" destId="{CE338060-F8F8-48A9-8562-7FFB78C28257}" srcOrd="0" destOrd="0" presId="urn:microsoft.com/office/officeart/2005/8/layout/vList5"/>
    <dgm:cxn modelId="{544C902A-E31D-4504-8314-15EA220FFA20}" type="presOf" srcId="{62871C8D-5DDF-40E9-AD61-49DEB15B5BC6}" destId="{C26D0CED-AFED-4D71-9E93-AF197C0CF8E9}" srcOrd="0" destOrd="0" presId="urn:microsoft.com/office/officeart/2005/8/layout/vList5"/>
    <dgm:cxn modelId="{11EEDB2B-320E-4A1E-A08D-78769F4D13BD}" srcId="{8499A2B8-1ED2-4A0D-BB55-C85A9488F3CD}" destId="{DFF0F117-F413-4635-84B0-7623367FF9DD}" srcOrd="4" destOrd="0" parTransId="{BAA716C0-FB7F-4456-BDED-8EDCED359324}" sibTransId="{DF8DB121-0EC1-42B9-9C56-0D7807EAB845}"/>
    <dgm:cxn modelId="{32029B67-2FB6-4580-A0A4-9F17619DF855}" type="presOf" srcId="{8C2DDA31-A79D-49E9-83AF-A9A71D7DE543}" destId="{D97A4981-1DB7-404D-A2C2-B9150007BD9B}" srcOrd="0" destOrd="0" presId="urn:microsoft.com/office/officeart/2005/8/layout/vList5"/>
    <dgm:cxn modelId="{FF66846C-6C73-4C0C-96BA-B20811B3A841}" srcId="{8499A2B8-1ED2-4A0D-BB55-C85A9488F3CD}" destId="{B51F1DDF-7B3A-4D5C-9EA8-DEF41EDAD62B}" srcOrd="1" destOrd="0" parTransId="{DE881DBD-C081-4E77-86F0-540B58A5211A}" sibTransId="{772AA4BA-0614-4E2E-9A97-75A297A139C3}"/>
    <dgm:cxn modelId="{BC90F54C-D269-4307-853F-E481E881B76B}" srcId="{8499A2B8-1ED2-4A0D-BB55-C85A9488F3CD}" destId="{F02638E5-BE49-4139-A8DB-CE7800C912BD}" srcOrd="3" destOrd="0" parTransId="{C2A204E7-90B8-4E53-B32D-894E293214EF}" sibTransId="{3B5B0AEA-2102-4A5C-B937-9720A69FB1F1}"/>
    <dgm:cxn modelId="{78871D72-560F-4F9B-A12D-E5602D3DB509}" srcId="{62871C8D-5DDF-40E9-AD61-49DEB15B5BC6}" destId="{AC87FC51-8DA0-491A-B315-3C2F8CBA7AB2}" srcOrd="0" destOrd="0" parTransId="{544CEE05-CD66-4917-B690-E958E8230138}" sibTransId="{442A51DE-3858-4882-B127-94B1A86574DD}"/>
    <dgm:cxn modelId="{801E8B88-6D53-4088-B421-8EA2462D6A8A}" srcId="{8499A2B8-1ED2-4A0D-BB55-C85A9488F3CD}" destId="{62871C8D-5DDF-40E9-AD61-49DEB15B5BC6}" srcOrd="0" destOrd="0" parTransId="{18A87F69-AEC2-4049-AAD4-89DC45C8DEAC}" sibTransId="{9FA08E02-C5DB-4436-88DD-D5C7BCE7359C}"/>
    <dgm:cxn modelId="{4F9E6F94-E155-4558-8EA8-F3CBD93E68A5}" type="presOf" srcId="{F02638E5-BE49-4139-A8DB-CE7800C912BD}" destId="{140290F1-22E4-4111-8C3D-DD8BE62CD9CC}" srcOrd="0" destOrd="0" presId="urn:microsoft.com/office/officeart/2005/8/layout/vList5"/>
    <dgm:cxn modelId="{95F03A99-B9F9-4B7D-8C91-D9B2CF8351C5}" srcId="{B51F1DDF-7B3A-4D5C-9EA8-DEF41EDAD62B}" destId="{262622CA-AD6C-495A-9855-75BB54A7C113}" srcOrd="0" destOrd="0" parTransId="{2F14A17C-A813-43A7-8AAB-3210D9FBDC85}" sibTransId="{628A9A89-7F23-47F2-8851-724F3D7DBC37}"/>
    <dgm:cxn modelId="{4BB9879B-1945-4DC9-BE57-77976D986B9B}" srcId="{F02638E5-BE49-4139-A8DB-CE7800C912BD}" destId="{96CC4E76-B2C0-4DA6-97AA-82DEF21C9B2C}" srcOrd="0" destOrd="0" parTransId="{C28E7DE5-D148-44BF-8306-51A05DFE1FD2}" sibTransId="{831D1133-7EF5-4F21-BDA8-7E326657867C}"/>
    <dgm:cxn modelId="{1F65D59B-DB8D-4F63-A82F-13763EBA36C1}" srcId="{8C2DDA31-A79D-49E9-83AF-A9A71D7DE543}" destId="{8CA10096-7D77-4BC0-A2A1-859AD4A59CFD}" srcOrd="0" destOrd="0" parTransId="{0FCA798B-2D94-42E6-B3E9-594197246049}" sibTransId="{5AB746A9-2617-4F16-9D1C-4E7C45C70132}"/>
    <dgm:cxn modelId="{F5F93BAE-CD7F-451F-AE2A-EA0B58BA3FD3}" type="presOf" srcId="{DFF0F117-F413-4635-84B0-7623367FF9DD}" destId="{5BEF2146-9155-4D9C-8E3E-1AAF2E5C43A4}" srcOrd="0" destOrd="0" presId="urn:microsoft.com/office/officeart/2005/8/layout/vList5"/>
    <dgm:cxn modelId="{C113B8B2-C33B-46A0-8653-B4836AD78BA8}" type="presOf" srcId="{AC87FC51-8DA0-491A-B315-3C2F8CBA7AB2}" destId="{E3CFB798-9CC0-4195-B673-0FE98C9C499E}" srcOrd="0" destOrd="0" presId="urn:microsoft.com/office/officeart/2005/8/layout/vList5"/>
    <dgm:cxn modelId="{E8407CBE-7BAE-49EB-AA06-402DFA23CF0C}" type="presOf" srcId="{96CC4E76-B2C0-4DA6-97AA-82DEF21C9B2C}" destId="{44656ADA-5006-4152-9633-8B0BF16B20FD}" srcOrd="0" destOrd="0" presId="urn:microsoft.com/office/officeart/2005/8/layout/vList5"/>
    <dgm:cxn modelId="{D99942D7-603A-4613-9BCD-9363065807E4}" type="presOf" srcId="{262622CA-AD6C-495A-9855-75BB54A7C113}" destId="{A02D0A7C-C6E1-48B6-9E63-DD92BEDC662C}" srcOrd="0" destOrd="0" presId="urn:microsoft.com/office/officeart/2005/8/layout/vList5"/>
    <dgm:cxn modelId="{7DECBFE1-BD51-466A-A5D1-566DD35FF44F}" srcId="{8499A2B8-1ED2-4A0D-BB55-C85A9488F3CD}" destId="{8C2DDA31-A79D-49E9-83AF-A9A71D7DE543}" srcOrd="2" destOrd="0" parTransId="{70E004FA-0ED0-4D2A-815A-A92BD9355121}" sibTransId="{900A1B72-C0FD-4516-A411-431462EAA6A3}"/>
    <dgm:cxn modelId="{5BD135E7-6F75-4732-B419-92B57350CB58}" type="presOf" srcId="{E62ECBBD-D95A-49A9-BB75-2402BEAC9953}" destId="{E8295A09-7D59-4811-B583-41BC0D7A615E}" srcOrd="0" destOrd="0" presId="urn:microsoft.com/office/officeart/2005/8/layout/vList5"/>
    <dgm:cxn modelId="{E968E5FD-7C15-4166-A155-3B51246D3B82}" srcId="{DFF0F117-F413-4635-84B0-7623367FF9DD}" destId="{E62ECBBD-D95A-49A9-BB75-2402BEAC9953}" srcOrd="0" destOrd="0" parTransId="{B53440FA-FAB1-42B5-BE88-9EF79EC62CB8}" sibTransId="{BD4F14B6-EE44-4C50-AF57-C333D09D072F}"/>
    <dgm:cxn modelId="{6F39D575-6825-469E-975B-B4F08935D8CB}" type="presParOf" srcId="{D029B88F-B3C8-486C-9B80-6D4AB2AF84D2}" destId="{72B60F68-7581-4BD8-A432-990A478ECE51}" srcOrd="0" destOrd="0" presId="urn:microsoft.com/office/officeart/2005/8/layout/vList5"/>
    <dgm:cxn modelId="{7467C8E1-8899-403A-AC92-A90406752DA7}" type="presParOf" srcId="{72B60F68-7581-4BD8-A432-990A478ECE51}" destId="{C26D0CED-AFED-4D71-9E93-AF197C0CF8E9}" srcOrd="0" destOrd="0" presId="urn:microsoft.com/office/officeart/2005/8/layout/vList5"/>
    <dgm:cxn modelId="{E64AE8DE-D0B1-4D40-9785-94AF9EA041F1}" type="presParOf" srcId="{72B60F68-7581-4BD8-A432-990A478ECE51}" destId="{E3CFB798-9CC0-4195-B673-0FE98C9C499E}" srcOrd="1" destOrd="0" presId="urn:microsoft.com/office/officeart/2005/8/layout/vList5"/>
    <dgm:cxn modelId="{CFED3701-02C9-4EDD-ADDA-AB3EE4BE8C1B}" type="presParOf" srcId="{D029B88F-B3C8-486C-9B80-6D4AB2AF84D2}" destId="{4866B1A3-3570-47DF-813B-4FECF35B089C}" srcOrd="1" destOrd="0" presId="urn:microsoft.com/office/officeart/2005/8/layout/vList5"/>
    <dgm:cxn modelId="{6911ACD5-AB97-4C4B-A83D-58F6F80674E5}" type="presParOf" srcId="{D029B88F-B3C8-486C-9B80-6D4AB2AF84D2}" destId="{732FC284-76CE-4DA9-98AE-5EEF73C3F8EE}" srcOrd="2" destOrd="0" presId="urn:microsoft.com/office/officeart/2005/8/layout/vList5"/>
    <dgm:cxn modelId="{B30853FD-2565-4A60-AA0C-DD18375E8285}" type="presParOf" srcId="{732FC284-76CE-4DA9-98AE-5EEF73C3F8EE}" destId="{6261FA97-F4A5-4D25-9352-C55720393120}" srcOrd="0" destOrd="0" presId="urn:microsoft.com/office/officeart/2005/8/layout/vList5"/>
    <dgm:cxn modelId="{3EF29B84-E1AF-4B18-98A3-FE9A6D669EA7}" type="presParOf" srcId="{732FC284-76CE-4DA9-98AE-5EEF73C3F8EE}" destId="{A02D0A7C-C6E1-48B6-9E63-DD92BEDC662C}" srcOrd="1" destOrd="0" presId="urn:microsoft.com/office/officeart/2005/8/layout/vList5"/>
    <dgm:cxn modelId="{942ED42C-34FC-4916-BD05-88A879C55259}" type="presParOf" srcId="{D029B88F-B3C8-486C-9B80-6D4AB2AF84D2}" destId="{3CCCDE1A-3F08-4660-AC0A-895D36A57A24}" srcOrd="3" destOrd="0" presId="urn:microsoft.com/office/officeart/2005/8/layout/vList5"/>
    <dgm:cxn modelId="{132C1BC6-0EC2-4F9F-8EFE-27068059E37A}" type="presParOf" srcId="{D029B88F-B3C8-486C-9B80-6D4AB2AF84D2}" destId="{1462F1ED-6890-414F-8CF5-E666E22F49C5}" srcOrd="4" destOrd="0" presId="urn:microsoft.com/office/officeart/2005/8/layout/vList5"/>
    <dgm:cxn modelId="{CBC9049B-5EB7-4385-A539-E67565F69184}" type="presParOf" srcId="{1462F1ED-6890-414F-8CF5-E666E22F49C5}" destId="{D97A4981-1DB7-404D-A2C2-B9150007BD9B}" srcOrd="0" destOrd="0" presId="urn:microsoft.com/office/officeart/2005/8/layout/vList5"/>
    <dgm:cxn modelId="{882D4513-6ACC-48E3-932F-692727AB408D}" type="presParOf" srcId="{1462F1ED-6890-414F-8CF5-E666E22F49C5}" destId="{CE338060-F8F8-48A9-8562-7FFB78C28257}" srcOrd="1" destOrd="0" presId="urn:microsoft.com/office/officeart/2005/8/layout/vList5"/>
    <dgm:cxn modelId="{C05C9630-177F-46E3-B55B-330048557252}" type="presParOf" srcId="{D029B88F-B3C8-486C-9B80-6D4AB2AF84D2}" destId="{25173777-DF8F-4758-96CC-179243C74589}" srcOrd="5" destOrd="0" presId="urn:microsoft.com/office/officeart/2005/8/layout/vList5"/>
    <dgm:cxn modelId="{52341D31-19A7-48A9-9CF1-694416D5C788}" type="presParOf" srcId="{D029B88F-B3C8-486C-9B80-6D4AB2AF84D2}" destId="{5CDAC204-B8E5-4D4E-8A63-F0A4181EB4C9}" srcOrd="6" destOrd="0" presId="urn:microsoft.com/office/officeart/2005/8/layout/vList5"/>
    <dgm:cxn modelId="{9581EA7C-0584-4BC0-BB53-B652C5E15F60}" type="presParOf" srcId="{5CDAC204-B8E5-4D4E-8A63-F0A4181EB4C9}" destId="{140290F1-22E4-4111-8C3D-DD8BE62CD9CC}" srcOrd="0" destOrd="0" presId="urn:microsoft.com/office/officeart/2005/8/layout/vList5"/>
    <dgm:cxn modelId="{59E75CCC-AE0C-4859-9E2E-A3F4AA058E14}" type="presParOf" srcId="{5CDAC204-B8E5-4D4E-8A63-F0A4181EB4C9}" destId="{44656ADA-5006-4152-9633-8B0BF16B20FD}" srcOrd="1" destOrd="0" presId="urn:microsoft.com/office/officeart/2005/8/layout/vList5"/>
    <dgm:cxn modelId="{156A850D-90D1-4E86-A0AA-253233904CE9}" type="presParOf" srcId="{D029B88F-B3C8-486C-9B80-6D4AB2AF84D2}" destId="{2FC728F4-07D3-4EBB-82DE-19903D9380BF}" srcOrd="7" destOrd="0" presId="urn:microsoft.com/office/officeart/2005/8/layout/vList5"/>
    <dgm:cxn modelId="{9B7EB421-0667-4BD9-B4C7-2722A35DC063}" type="presParOf" srcId="{D029B88F-B3C8-486C-9B80-6D4AB2AF84D2}" destId="{0E22C83E-6B34-4821-B950-25C1423A1822}" srcOrd="8" destOrd="0" presId="urn:microsoft.com/office/officeart/2005/8/layout/vList5"/>
    <dgm:cxn modelId="{1FD21EA4-9710-4F5D-ADFD-14948A9F6CC2}" type="presParOf" srcId="{0E22C83E-6B34-4821-B950-25C1423A1822}" destId="{5BEF2146-9155-4D9C-8E3E-1AAF2E5C43A4}" srcOrd="0" destOrd="0" presId="urn:microsoft.com/office/officeart/2005/8/layout/vList5"/>
    <dgm:cxn modelId="{9C049EDF-6F34-4E86-B583-2AA73654904B}" type="presParOf" srcId="{0E22C83E-6B34-4821-B950-25C1423A1822}" destId="{E8295A09-7D59-4811-B583-41BC0D7A61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363811-9B2E-44E9-9757-555950541C15}"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lang="zh-TW" altLang="en-US"/>
        </a:p>
      </dgm:t>
    </dgm:pt>
    <dgm:pt modelId="{661D4029-CAFE-49CD-8865-F6863645B86F}">
      <dgm:prSet custT="1"/>
      <dgm:spPr/>
      <dgm:t>
        <a:bodyPr/>
        <a:lstStyle/>
        <a:p>
          <a:pPr rtl="0"/>
          <a:r>
            <a:rPr lang="zh-TW" altLang="en-US" sz="2800" b="1" baseline="0" dirty="0">
              <a:latin typeface="Calibri" panose="020F0502020204030204" pitchFamily="34" charset="0"/>
              <a:ea typeface="微軟正黑體" panose="020B0604030504040204" pitchFamily="34" charset="-120"/>
            </a:rPr>
            <a:t>線性</a:t>
          </a:r>
          <a:endParaRPr lang="zh-TW" altLang="en-US" sz="2800" baseline="0" dirty="0">
            <a:latin typeface="Calibri" panose="020F0502020204030204" pitchFamily="34" charset="0"/>
            <a:ea typeface="微軟正黑體" panose="020B0604030504040204" pitchFamily="34" charset="-120"/>
          </a:endParaRPr>
        </a:p>
      </dgm:t>
    </dgm:pt>
    <dgm:pt modelId="{5C57EE43-4908-4B08-B427-1AE2CFC1BE78}" type="par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513A68-6C0C-49D5-B895-D9DA35231906}" type="sib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C5A02DA-396C-4872-98DE-C1175A5063EE}">
      <dgm:prSet custT="1"/>
      <dgm:spPr/>
      <dgm:t>
        <a:bodyPr/>
        <a:lstStyle/>
        <a:p>
          <a:pPr rtl="0"/>
          <a:r>
            <a:rPr lang="zh-TW" altLang="en-US" sz="2400" b="1" baseline="0" dirty="0">
              <a:latin typeface="Calibri" panose="020F0502020204030204" pitchFamily="34" charset="0"/>
              <a:ea typeface="微軟正黑體" panose="020B0604030504040204" pitchFamily="34" charset="-120"/>
            </a:rPr>
            <a:t>線性回歸</a:t>
          </a:r>
          <a:endParaRPr lang="zh-TW" altLang="en-US" sz="2400" baseline="0" dirty="0">
            <a:latin typeface="Calibri" panose="020F0502020204030204" pitchFamily="34" charset="0"/>
            <a:ea typeface="微軟正黑體" panose="020B0604030504040204" pitchFamily="34" charset="-120"/>
          </a:endParaRPr>
        </a:p>
      </dgm:t>
    </dgm:pt>
    <dgm:pt modelId="{1FBA3195-DCD7-4A38-BCAF-A0523CCA9C1A}" type="par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FFF465E-411B-48F5-8C0C-CB8D8BEE89B1}" type="sib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66C5F56-B690-42F2-9A91-96B2C08B1D6B}">
      <dgm:prSet custT="1"/>
      <dgm:spPr/>
      <dgm:t>
        <a:bodyPr/>
        <a:lstStyle/>
        <a:p>
          <a:pPr rtl="0"/>
          <a:r>
            <a:rPr lang="zh-TW" altLang="en-US" sz="2400" b="1" baseline="0" dirty="0">
              <a:latin typeface="Calibri" panose="020F0502020204030204" pitchFamily="34" charset="0"/>
              <a:ea typeface="微軟正黑體" panose="020B0604030504040204" pitchFamily="34" charset="-120"/>
            </a:rPr>
            <a:t>羅吉斯回歸</a:t>
          </a:r>
          <a:endParaRPr lang="zh-TW" altLang="en-US" sz="2400" baseline="0" dirty="0">
            <a:latin typeface="Calibri" panose="020F0502020204030204" pitchFamily="34" charset="0"/>
            <a:ea typeface="微軟正黑體" panose="020B0604030504040204" pitchFamily="34" charset="-120"/>
          </a:endParaRPr>
        </a:p>
      </dgm:t>
    </dgm:pt>
    <dgm:pt modelId="{BEA8B9FD-E710-44F1-926B-A93B2E9FA231}" type="par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C10B9FA-A2C0-4146-81D6-E36ABF2E2157}" type="sib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EE3E399-C078-4639-8E69-9429E4191200}">
      <dgm:prSet custT="1"/>
      <dgm:spPr/>
      <dgm:t>
        <a:bodyPr/>
        <a:lstStyle/>
        <a:p>
          <a:pPr rtl="0"/>
          <a:r>
            <a:rPr lang="zh-TW" altLang="en-US" sz="2800" b="1" baseline="0">
              <a:latin typeface="Calibri" panose="020F0502020204030204" pitchFamily="34" charset="0"/>
              <a:ea typeface="微軟正黑體" panose="020B0604030504040204" pitchFamily="34" charset="-120"/>
            </a:rPr>
            <a:t>決策樹</a:t>
          </a:r>
          <a:endParaRPr lang="zh-TW" altLang="en-US" sz="2800" baseline="0">
            <a:latin typeface="Calibri" panose="020F0502020204030204" pitchFamily="34" charset="0"/>
            <a:ea typeface="微軟正黑體" panose="020B0604030504040204" pitchFamily="34" charset="-120"/>
          </a:endParaRPr>
        </a:p>
      </dgm:t>
    </dgm:pt>
    <dgm:pt modelId="{BA329460-2417-4E70-A3D1-995D3E2F3A5F}" type="par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A439AB-C93E-483E-ACD4-F8B79D948413}" type="sib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2BC2628-B069-4FF1-997F-D44AED4F9E36}">
      <dgm:prSet custT="1"/>
      <dgm:spPr/>
      <dgm:t>
        <a:bodyPr/>
        <a:lstStyle/>
        <a:p>
          <a:pPr rtl="0"/>
          <a:r>
            <a:rPr lang="zh-TW" altLang="en-US" sz="2400" b="1" baseline="0" dirty="0">
              <a:latin typeface="Calibri" panose="020F0502020204030204" pitchFamily="34" charset="0"/>
              <a:ea typeface="微軟正黑體" panose="020B0604030504040204" pitchFamily="34" charset="-120"/>
            </a:rPr>
            <a:t>分類回歸樹</a:t>
          </a:r>
          <a:endParaRPr lang="zh-TW" altLang="en-US" sz="2400" baseline="0" dirty="0">
            <a:latin typeface="Calibri" panose="020F0502020204030204" pitchFamily="34" charset="0"/>
            <a:ea typeface="微軟正黑體" panose="020B0604030504040204" pitchFamily="34" charset="-120"/>
          </a:endParaRPr>
        </a:p>
      </dgm:t>
    </dgm:pt>
    <dgm:pt modelId="{9D90EDE5-E6DA-4722-9BEE-B2264D59368B}" type="par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D3497A8-0051-4D66-BD8B-5B0719DE96CF}" type="sib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DB77509-663F-40DE-A7A3-EBD58CA70C0D}">
      <dgm:prSet custT="1"/>
      <dgm:spPr/>
      <dgm:t>
        <a:bodyPr/>
        <a:lstStyle/>
        <a:p>
          <a:pPr rtl="0"/>
          <a:r>
            <a:rPr lang="zh-TW" altLang="en-US" sz="2400" b="1" baseline="0">
              <a:latin typeface="Calibri" panose="020F0502020204030204" pitchFamily="34" charset="0"/>
              <a:ea typeface="微軟正黑體" panose="020B0604030504040204" pitchFamily="34" charset="-120"/>
            </a:rPr>
            <a:t>隨機森林</a:t>
          </a:r>
          <a:endParaRPr lang="zh-TW" altLang="en-US" sz="2400" baseline="0">
            <a:latin typeface="Calibri" panose="020F0502020204030204" pitchFamily="34" charset="0"/>
            <a:ea typeface="微軟正黑體" panose="020B0604030504040204" pitchFamily="34" charset="-120"/>
          </a:endParaRPr>
        </a:p>
      </dgm:t>
    </dgm:pt>
    <dgm:pt modelId="{2FB33047-9BA6-4812-BC2C-FC855B8C30BF}" type="par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68F720F-14A8-43F2-BB44-9723ABA67CD2}" type="sib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8F31A1A-4B60-4452-B224-098743BB4802}">
      <dgm:prSet custT="1"/>
      <dgm:spPr/>
      <dgm:t>
        <a:bodyPr/>
        <a:lstStyle/>
        <a:p>
          <a:pPr rtl="0"/>
          <a:r>
            <a:rPr lang="en-US" sz="2400" b="1" baseline="0">
              <a:latin typeface="Calibri" panose="020F0502020204030204" pitchFamily="34" charset="0"/>
              <a:ea typeface="微軟正黑體" panose="020B0604030504040204" pitchFamily="34" charset="-120"/>
            </a:rPr>
            <a:t>XGBoost</a:t>
          </a:r>
          <a:endParaRPr lang="zh-TW" sz="2400" baseline="0">
            <a:latin typeface="Calibri" panose="020F0502020204030204" pitchFamily="34" charset="0"/>
            <a:ea typeface="微軟正黑體" panose="020B0604030504040204" pitchFamily="34" charset="-120"/>
          </a:endParaRPr>
        </a:p>
      </dgm:t>
    </dgm:pt>
    <dgm:pt modelId="{9C445BCD-8EEC-4010-936A-C871DCBD6781}" type="par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B7AF350-6CD8-4D84-8D31-8D86BDCE0F9D}" type="sib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82C109F-44B4-4ABB-9387-5BACB2E29C50}">
      <dgm:prSet custT="1"/>
      <dgm:spPr/>
      <dgm:t>
        <a:bodyPr/>
        <a:lstStyle/>
        <a:p>
          <a:pPr rtl="0"/>
          <a:r>
            <a:rPr lang="zh-TW" altLang="en-US" sz="2800" b="1" baseline="0">
              <a:latin typeface="Calibri" panose="020F0502020204030204" pitchFamily="34" charset="0"/>
              <a:ea typeface="微軟正黑體" panose="020B0604030504040204" pitchFamily="34" charset="-120"/>
            </a:rPr>
            <a:t>非線性</a:t>
          </a:r>
          <a:endParaRPr lang="zh-TW" altLang="en-US" sz="2800" baseline="0">
            <a:latin typeface="Calibri" panose="020F0502020204030204" pitchFamily="34" charset="0"/>
            <a:ea typeface="微軟正黑體" panose="020B0604030504040204" pitchFamily="34" charset="-120"/>
          </a:endParaRPr>
        </a:p>
      </dgm:t>
    </dgm:pt>
    <dgm:pt modelId="{8778A6E3-2F69-452B-9CCE-D1BA6D0F0C26}" type="par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A9C53E4-8513-484B-8B18-A273D7144CD8}" type="sib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F85955-FEDC-487F-9379-BDC3B64F07D6}">
      <dgm:prSet custT="1"/>
      <dgm:spPr/>
      <dgm:t>
        <a:bodyPr/>
        <a:lstStyle/>
        <a:p>
          <a:pPr rtl="0"/>
          <a:r>
            <a:rPr lang="zh-TW" altLang="en-US" sz="2400" b="1" baseline="0" dirty="0">
              <a:latin typeface="Calibri" panose="020F0502020204030204" pitchFamily="34" charset="0"/>
              <a:ea typeface="微軟正黑體" panose="020B0604030504040204" pitchFamily="34" charset="-120"/>
            </a:rPr>
            <a:t>支持向量機</a:t>
          </a:r>
          <a:endParaRPr lang="zh-TW" altLang="en-US" sz="2400" baseline="0" dirty="0">
            <a:latin typeface="Calibri" panose="020F0502020204030204" pitchFamily="34" charset="0"/>
            <a:ea typeface="微軟正黑體" panose="020B0604030504040204" pitchFamily="34" charset="-120"/>
          </a:endParaRPr>
        </a:p>
      </dgm:t>
    </dgm:pt>
    <dgm:pt modelId="{B957199E-08D0-492C-B41D-81A21EB59B7F}" type="par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396DB1-0F4E-4CFB-AEEB-DC38EB2B00A0}" type="sib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1DB4BD8-8DC6-419A-94F9-756DCA6A55C1}">
      <dgm:prSet custT="1"/>
      <dgm:spPr/>
      <dgm:t>
        <a:bodyPr/>
        <a:lstStyle/>
        <a:p>
          <a:pPr rtl="0"/>
          <a:r>
            <a:rPr lang="zh-TW" altLang="en-US" sz="2400" b="1" baseline="0" dirty="0">
              <a:latin typeface="Calibri" panose="020F0502020204030204" pitchFamily="34" charset="0"/>
              <a:ea typeface="微軟正黑體" panose="020B0604030504040204" pitchFamily="34" charset="-120"/>
            </a:rPr>
            <a:t>類神經網路</a:t>
          </a:r>
          <a:endParaRPr lang="zh-TW" altLang="en-US" sz="2400" baseline="0" dirty="0">
            <a:latin typeface="Calibri" panose="020F0502020204030204" pitchFamily="34" charset="0"/>
            <a:ea typeface="微軟正黑體" panose="020B0604030504040204" pitchFamily="34" charset="-120"/>
          </a:endParaRPr>
        </a:p>
      </dgm:t>
    </dgm:pt>
    <dgm:pt modelId="{5D1EF70B-651F-4B05-874D-AB4FD5D92F03}" type="par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527F67-460B-4D7B-B78E-64727168B670}" type="sib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3121640-EF49-47B1-BE97-4B8C931C6AB0}">
      <dgm:prSet custT="1"/>
      <dgm:spPr/>
      <dgm:t>
        <a:bodyPr/>
        <a:lstStyle/>
        <a:p>
          <a:pPr rtl="0"/>
          <a:r>
            <a:rPr lang="zh-TW" altLang="en-US" sz="2800" b="1" baseline="0">
              <a:latin typeface="Calibri" panose="020F0502020204030204" pitchFamily="34" charset="0"/>
              <a:ea typeface="微軟正黑體" panose="020B0604030504040204" pitchFamily="34" charset="-120"/>
            </a:rPr>
            <a:t>時間序列</a:t>
          </a:r>
          <a:endParaRPr lang="zh-TW" altLang="en-US" sz="2800" baseline="0">
            <a:latin typeface="Calibri" panose="020F0502020204030204" pitchFamily="34" charset="0"/>
            <a:ea typeface="微軟正黑體" panose="020B0604030504040204" pitchFamily="34" charset="-120"/>
          </a:endParaRPr>
        </a:p>
      </dgm:t>
    </dgm:pt>
    <dgm:pt modelId="{C11BF550-3335-4B0D-A3A2-0DB99A651EAB}" type="par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1BA9388-82CF-402A-AB9E-F31DBA3C64C7}" type="sib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2A8FEBC-9965-43B7-A64C-E81A3651E6CF}">
      <dgm:prSet custT="1"/>
      <dgm:spPr/>
      <dgm:t>
        <a:bodyPr/>
        <a:lstStyle/>
        <a:p>
          <a:pPr rtl="0"/>
          <a:r>
            <a:rPr lang="en-US" sz="2400" b="1" baseline="0">
              <a:latin typeface="Calibri" panose="020F0502020204030204" pitchFamily="34" charset="0"/>
              <a:ea typeface="微軟正黑體" panose="020B0604030504040204" pitchFamily="34" charset="-120"/>
            </a:rPr>
            <a:t>ARIMA</a:t>
          </a:r>
          <a:endParaRPr lang="zh-TW" sz="2400" baseline="0">
            <a:latin typeface="Calibri" panose="020F0502020204030204" pitchFamily="34" charset="0"/>
            <a:ea typeface="微軟正黑體" panose="020B0604030504040204" pitchFamily="34" charset="-120"/>
          </a:endParaRPr>
        </a:p>
      </dgm:t>
    </dgm:pt>
    <dgm:pt modelId="{C6CC2A67-B706-40A0-9F99-26CB473C11A5}" type="par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12638FF-1352-4ECF-85C8-69338EEC612A}" type="sib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B2234F7-7796-462D-A786-6B69D46DC081}">
      <dgm:prSet custT="1"/>
      <dgm:spPr/>
      <dgm:t>
        <a:bodyPr/>
        <a:lstStyle/>
        <a:p>
          <a:pPr rtl="0"/>
          <a:r>
            <a:rPr lang="en-US" sz="2400" b="1" baseline="0">
              <a:latin typeface="Calibri" panose="020F0502020204030204" pitchFamily="34" charset="0"/>
              <a:ea typeface="微軟正黑體" panose="020B0604030504040204" pitchFamily="34" charset="-120"/>
            </a:rPr>
            <a:t>LSMT</a:t>
          </a:r>
          <a:endParaRPr lang="zh-TW" sz="2400" baseline="0">
            <a:latin typeface="Calibri" panose="020F0502020204030204" pitchFamily="34" charset="0"/>
            <a:ea typeface="微軟正黑體" panose="020B0604030504040204" pitchFamily="34" charset="-120"/>
          </a:endParaRPr>
        </a:p>
      </dgm:t>
    </dgm:pt>
    <dgm:pt modelId="{47E47F37-2E0D-4F72-9D0B-B0ED0443AD50}" type="par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2C94392-219D-4F29-A182-39EA4ABBACD7}" type="sib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CE2637-E32A-4BBB-9947-512B265FA9B7}" type="pres">
      <dgm:prSet presAssocID="{A4363811-9B2E-44E9-9757-555950541C15}" presName="diagram" presStyleCnt="0">
        <dgm:presLayoutVars>
          <dgm:chPref val="1"/>
          <dgm:dir/>
          <dgm:animOne val="branch"/>
          <dgm:animLvl val="lvl"/>
          <dgm:resizeHandles/>
        </dgm:presLayoutVars>
      </dgm:prSet>
      <dgm:spPr/>
    </dgm:pt>
    <dgm:pt modelId="{32B5DE33-CDEB-49E1-9C2E-3727710A26DB}" type="pres">
      <dgm:prSet presAssocID="{661D4029-CAFE-49CD-8865-F6863645B86F}" presName="root" presStyleCnt="0"/>
      <dgm:spPr/>
    </dgm:pt>
    <dgm:pt modelId="{CE6AD758-C4BE-4236-8C89-933CDEFC0224}" type="pres">
      <dgm:prSet presAssocID="{661D4029-CAFE-49CD-8865-F6863645B86F}" presName="rootComposite" presStyleCnt="0"/>
      <dgm:spPr/>
    </dgm:pt>
    <dgm:pt modelId="{7DCAFBAF-B517-4258-8380-095937CF1EDA}" type="pres">
      <dgm:prSet presAssocID="{661D4029-CAFE-49CD-8865-F6863645B86F}" presName="rootText" presStyleLbl="node1" presStyleIdx="0" presStyleCnt="4"/>
      <dgm:spPr/>
    </dgm:pt>
    <dgm:pt modelId="{04DE1FE3-4970-4870-AEF5-7D49233749CF}" type="pres">
      <dgm:prSet presAssocID="{661D4029-CAFE-49CD-8865-F6863645B86F}" presName="rootConnector" presStyleLbl="node1" presStyleIdx="0" presStyleCnt="4"/>
      <dgm:spPr/>
    </dgm:pt>
    <dgm:pt modelId="{80D85B1C-8E47-447D-AB8A-2D4621537A08}" type="pres">
      <dgm:prSet presAssocID="{661D4029-CAFE-49CD-8865-F6863645B86F}" presName="childShape" presStyleCnt="0"/>
      <dgm:spPr/>
    </dgm:pt>
    <dgm:pt modelId="{13291C6A-AAF3-4087-B8CD-50C159E8B639}" type="pres">
      <dgm:prSet presAssocID="{1FBA3195-DCD7-4A38-BCAF-A0523CCA9C1A}" presName="Name13" presStyleLbl="parChTrans1D2" presStyleIdx="0" presStyleCnt="9"/>
      <dgm:spPr/>
    </dgm:pt>
    <dgm:pt modelId="{46E020F4-7669-4387-8CD2-DE4A1D10A5DF}" type="pres">
      <dgm:prSet presAssocID="{4C5A02DA-396C-4872-98DE-C1175A5063EE}" presName="childText" presStyleLbl="bgAcc1" presStyleIdx="0" presStyleCnt="9" custScaleX="126662">
        <dgm:presLayoutVars>
          <dgm:bulletEnabled val="1"/>
        </dgm:presLayoutVars>
      </dgm:prSet>
      <dgm:spPr/>
    </dgm:pt>
    <dgm:pt modelId="{8ABAAE7A-4015-447B-8D7C-CF696795F12C}" type="pres">
      <dgm:prSet presAssocID="{BEA8B9FD-E710-44F1-926B-A93B2E9FA231}" presName="Name13" presStyleLbl="parChTrans1D2" presStyleIdx="1" presStyleCnt="9"/>
      <dgm:spPr/>
    </dgm:pt>
    <dgm:pt modelId="{4AB9246F-3C28-458E-B44C-63CABD82F006}" type="pres">
      <dgm:prSet presAssocID="{866C5F56-B690-42F2-9A91-96B2C08B1D6B}" presName="childText" presStyleLbl="bgAcc1" presStyleIdx="1" presStyleCnt="9" custScaleX="128535">
        <dgm:presLayoutVars>
          <dgm:bulletEnabled val="1"/>
        </dgm:presLayoutVars>
      </dgm:prSet>
      <dgm:spPr/>
    </dgm:pt>
    <dgm:pt modelId="{F0FCC8D9-D0C2-4B3D-B13D-D1AD126F0056}" type="pres">
      <dgm:prSet presAssocID="{BEE3E399-C078-4639-8E69-9429E4191200}" presName="root" presStyleCnt="0"/>
      <dgm:spPr/>
    </dgm:pt>
    <dgm:pt modelId="{65928917-C98F-4B35-9CF6-4BF9ECB52656}" type="pres">
      <dgm:prSet presAssocID="{BEE3E399-C078-4639-8E69-9429E4191200}" presName="rootComposite" presStyleCnt="0"/>
      <dgm:spPr/>
    </dgm:pt>
    <dgm:pt modelId="{3A88850A-4CE4-492A-968D-50C298961629}" type="pres">
      <dgm:prSet presAssocID="{BEE3E399-C078-4639-8E69-9429E4191200}" presName="rootText" presStyleLbl="node1" presStyleIdx="1" presStyleCnt="4"/>
      <dgm:spPr/>
    </dgm:pt>
    <dgm:pt modelId="{FEBB3323-1C04-4555-9B8E-DF6454287D99}" type="pres">
      <dgm:prSet presAssocID="{BEE3E399-C078-4639-8E69-9429E4191200}" presName="rootConnector" presStyleLbl="node1" presStyleIdx="1" presStyleCnt="4"/>
      <dgm:spPr/>
    </dgm:pt>
    <dgm:pt modelId="{F325D5AA-B07B-4CD4-8E51-8ED066F0C2AC}" type="pres">
      <dgm:prSet presAssocID="{BEE3E399-C078-4639-8E69-9429E4191200}" presName="childShape" presStyleCnt="0"/>
      <dgm:spPr/>
    </dgm:pt>
    <dgm:pt modelId="{46EF6837-429A-4607-9E78-0AE7851D596A}" type="pres">
      <dgm:prSet presAssocID="{9D90EDE5-E6DA-4722-9BEE-B2264D59368B}" presName="Name13" presStyleLbl="parChTrans1D2" presStyleIdx="2" presStyleCnt="9"/>
      <dgm:spPr/>
    </dgm:pt>
    <dgm:pt modelId="{66343268-C3B7-4BC4-B5EC-B165D3352AA2}" type="pres">
      <dgm:prSet presAssocID="{C2BC2628-B069-4FF1-997F-D44AED4F9E36}" presName="childText" presStyleLbl="bgAcc1" presStyleIdx="2" presStyleCnt="9" custScaleX="131250">
        <dgm:presLayoutVars>
          <dgm:bulletEnabled val="1"/>
        </dgm:presLayoutVars>
      </dgm:prSet>
      <dgm:spPr/>
    </dgm:pt>
    <dgm:pt modelId="{5F763120-F707-4B3A-8F87-FB069886ADAC}" type="pres">
      <dgm:prSet presAssocID="{2FB33047-9BA6-4812-BC2C-FC855B8C30BF}" presName="Name13" presStyleLbl="parChTrans1D2" presStyleIdx="3" presStyleCnt="9"/>
      <dgm:spPr/>
    </dgm:pt>
    <dgm:pt modelId="{29CA45D7-36C2-4BB4-B50F-815ABC24D40B}" type="pres">
      <dgm:prSet presAssocID="{2DB77509-663F-40DE-A7A3-EBD58CA70C0D}" presName="childText" presStyleLbl="bgAcc1" presStyleIdx="3" presStyleCnt="9" custScaleX="134653">
        <dgm:presLayoutVars>
          <dgm:bulletEnabled val="1"/>
        </dgm:presLayoutVars>
      </dgm:prSet>
      <dgm:spPr/>
    </dgm:pt>
    <dgm:pt modelId="{9741CD52-D97E-4033-B9AE-355B98CD85C3}" type="pres">
      <dgm:prSet presAssocID="{9C445BCD-8EEC-4010-936A-C871DCBD6781}" presName="Name13" presStyleLbl="parChTrans1D2" presStyleIdx="4" presStyleCnt="9"/>
      <dgm:spPr/>
    </dgm:pt>
    <dgm:pt modelId="{91018AB4-964B-40EB-B837-9EE3F17A83D7}" type="pres">
      <dgm:prSet presAssocID="{58F31A1A-4B60-4452-B224-098743BB4802}" presName="childText" presStyleLbl="bgAcc1" presStyleIdx="4" presStyleCnt="9" custScaleX="135056">
        <dgm:presLayoutVars>
          <dgm:bulletEnabled val="1"/>
        </dgm:presLayoutVars>
      </dgm:prSet>
      <dgm:spPr/>
    </dgm:pt>
    <dgm:pt modelId="{458E8B14-2CF8-4C98-A08B-B440903DED77}" type="pres">
      <dgm:prSet presAssocID="{E82C109F-44B4-4ABB-9387-5BACB2E29C50}" presName="root" presStyleCnt="0"/>
      <dgm:spPr/>
    </dgm:pt>
    <dgm:pt modelId="{6B6CEF37-9E0E-41EC-8493-16F7BC726B91}" type="pres">
      <dgm:prSet presAssocID="{E82C109F-44B4-4ABB-9387-5BACB2E29C50}" presName="rootComposite" presStyleCnt="0"/>
      <dgm:spPr/>
    </dgm:pt>
    <dgm:pt modelId="{7DA2412D-8FBC-4F20-BFE8-E36BA7C120CE}" type="pres">
      <dgm:prSet presAssocID="{E82C109F-44B4-4ABB-9387-5BACB2E29C50}" presName="rootText" presStyleLbl="node1" presStyleIdx="2" presStyleCnt="4"/>
      <dgm:spPr/>
    </dgm:pt>
    <dgm:pt modelId="{2B02E1FA-C668-4E94-8A99-746D5BC42930}" type="pres">
      <dgm:prSet presAssocID="{E82C109F-44B4-4ABB-9387-5BACB2E29C50}" presName="rootConnector" presStyleLbl="node1" presStyleIdx="2" presStyleCnt="4"/>
      <dgm:spPr/>
    </dgm:pt>
    <dgm:pt modelId="{A9987B13-5802-4033-AF54-5F8E2B8F7BD0}" type="pres">
      <dgm:prSet presAssocID="{E82C109F-44B4-4ABB-9387-5BACB2E29C50}" presName="childShape" presStyleCnt="0"/>
      <dgm:spPr/>
    </dgm:pt>
    <dgm:pt modelId="{62460151-BF10-4136-B00A-7A5D17620317}" type="pres">
      <dgm:prSet presAssocID="{B957199E-08D0-492C-B41D-81A21EB59B7F}" presName="Name13" presStyleLbl="parChTrans1D2" presStyleIdx="5" presStyleCnt="9"/>
      <dgm:spPr/>
    </dgm:pt>
    <dgm:pt modelId="{60D57BAB-2CED-4E61-8232-77C2B9383582}" type="pres">
      <dgm:prSet presAssocID="{4AF85955-FEDC-487F-9379-BDC3B64F07D6}" presName="childText" presStyleLbl="bgAcc1" presStyleIdx="5" presStyleCnt="9" custScaleX="114775">
        <dgm:presLayoutVars>
          <dgm:bulletEnabled val="1"/>
        </dgm:presLayoutVars>
      </dgm:prSet>
      <dgm:spPr/>
    </dgm:pt>
    <dgm:pt modelId="{995A8AF9-9736-4767-B775-4B2A5DA78189}" type="pres">
      <dgm:prSet presAssocID="{5D1EF70B-651F-4B05-874D-AB4FD5D92F03}" presName="Name13" presStyleLbl="parChTrans1D2" presStyleIdx="6" presStyleCnt="9"/>
      <dgm:spPr/>
    </dgm:pt>
    <dgm:pt modelId="{8506CC8E-D7FA-4169-B8F6-0914D02CE49F}" type="pres">
      <dgm:prSet presAssocID="{11DB4BD8-8DC6-419A-94F9-756DCA6A55C1}" presName="childText" presStyleLbl="bgAcc1" presStyleIdx="6" presStyleCnt="9" custScaleX="121714">
        <dgm:presLayoutVars>
          <dgm:bulletEnabled val="1"/>
        </dgm:presLayoutVars>
      </dgm:prSet>
      <dgm:spPr/>
    </dgm:pt>
    <dgm:pt modelId="{D6AD13AB-3853-4375-9B58-2C9939A6332A}" type="pres">
      <dgm:prSet presAssocID="{A3121640-EF49-47B1-BE97-4B8C931C6AB0}" presName="root" presStyleCnt="0"/>
      <dgm:spPr/>
    </dgm:pt>
    <dgm:pt modelId="{F73C43BB-38F0-45DD-8457-FE01CD55B6BB}" type="pres">
      <dgm:prSet presAssocID="{A3121640-EF49-47B1-BE97-4B8C931C6AB0}" presName="rootComposite" presStyleCnt="0"/>
      <dgm:spPr/>
    </dgm:pt>
    <dgm:pt modelId="{74633E2A-6FFE-4300-8A22-70806E15E68E}" type="pres">
      <dgm:prSet presAssocID="{A3121640-EF49-47B1-BE97-4B8C931C6AB0}" presName="rootText" presStyleLbl="node1" presStyleIdx="3" presStyleCnt="4"/>
      <dgm:spPr/>
    </dgm:pt>
    <dgm:pt modelId="{02996F13-CE51-4F74-B5DF-402B25ADE411}" type="pres">
      <dgm:prSet presAssocID="{A3121640-EF49-47B1-BE97-4B8C931C6AB0}" presName="rootConnector" presStyleLbl="node1" presStyleIdx="3" presStyleCnt="4"/>
      <dgm:spPr/>
    </dgm:pt>
    <dgm:pt modelId="{54A214ED-47D7-4F5E-A618-3F57BBF0A315}" type="pres">
      <dgm:prSet presAssocID="{A3121640-EF49-47B1-BE97-4B8C931C6AB0}" presName="childShape" presStyleCnt="0"/>
      <dgm:spPr/>
    </dgm:pt>
    <dgm:pt modelId="{613259FC-E8C7-400D-9CDB-E150BF68BF06}" type="pres">
      <dgm:prSet presAssocID="{C6CC2A67-B706-40A0-9F99-26CB473C11A5}" presName="Name13" presStyleLbl="parChTrans1D2" presStyleIdx="7" presStyleCnt="9"/>
      <dgm:spPr/>
    </dgm:pt>
    <dgm:pt modelId="{246ED1B9-3C85-4E7E-A636-FF35AE442D8E}" type="pres">
      <dgm:prSet presAssocID="{42A8FEBC-9965-43B7-A64C-E81A3651E6CF}" presName="childText" presStyleLbl="bgAcc1" presStyleIdx="7" presStyleCnt="9">
        <dgm:presLayoutVars>
          <dgm:bulletEnabled val="1"/>
        </dgm:presLayoutVars>
      </dgm:prSet>
      <dgm:spPr/>
    </dgm:pt>
    <dgm:pt modelId="{292EFFCE-EF44-4BE7-B186-A7E8C037C245}" type="pres">
      <dgm:prSet presAssocID="{47E47F37-2E0D-4F72-9D0B-B0ED0443AD50}" presName="Name13" presStyleLbl="parChTrans1D2" presStyleIdx="8" presStyleCnt="9"/>
      <dgm:spPr/>
    </dgm:pt>
    <dgm:pt modelId="{2637768F-FE54-4D2C-A223-E07392FBBBF6}" type="pres">
      <dgm:prSet presAssocID="{1B2234F7-7796-462D-A786-6B69D46DC081}" presName="childText" presStyleLbl="bgAcc1" presStyleIdx="8" presStyleCnt="9">
        <dgm:presLayoutVars>
          <dgm:bulletEnabled val="1"/>
        </dgm:presLayoutVars>
      </dgm:prSet>
      <dgm:spPr/>
    </dgm:pt>
  </dgm:ptLst>
  <dgm:cxnLst>
    <dgm:cxn modelId="{253A0705-E228-44DB-B105-8EA9D276D2BF}" type="presOf" srcId="{E82C109F-44B4-4ABB-9387-5BACB2E29C50}" destId="{7DA2412D-8FBC-4F20-BFE8-E36BA7C120CE}" srcOrd="0" destOrd="0" presId="urn:microsoft.com/office/officeart/2005/8/layout/hierarchy3"/>
    <dgm:cxn modelId="{16C3BB0F-AB9B-46C6-ADB8-B83C43A9D65D}" type="presOf" srcId="{2DB77509-663F-40DE-A7A3-EBD58CA70C0D}" destId="{29CA45D7-36C2-4BB4-B50F-815ABC24D40B}" srcOrd="0" destOrd="0" presId="urn:microsoft.com/office/officeart/2005/8/layout/hierarchy3"/>
    <dgm:cxn modelId="{69B06610-8D88-4847-8229-E56164892CFF}" type="presOf" srcId="{1B2234F7-7796-462D-A786-6B69D46DC081}" destId="{2637768F-FE54-4D2C-A223-E07392FBBBF6}" srcOrd="0" destOrd="0" presId="urn:microsoft.com/office/officeart/2005/8/layout/hierarchy3"/>
    <dgm:cxn modelId="{8873F311-D368-49A3-9E49-B03BDB2934F4}" type="presOf" srcId="{C2BC2628-B069-4FF1-997F-D44AED4F9E36}" destId="{66343268-C3B7-4BC4-B5EC-B165D3352AA2}" srcOrd="0" destOrd="0" presId="urn:microsoft.com/office/officeart/2005/8/layout/hierarchy3"/>
    <dgm:cxn modelId="{B0763E12-C01E-4664-AA64-333BA3E41B1F}" srcId="{A4363811-9B2E-44E9-9757-555950541C15}" destId="{E82C109F-44B4-4ABB-9387-5BACB2E29C50}" srcOrd="2" destOrd="0" parTransId="{8778A6E3-2F69-452B-9CCE-D1BA6D0F0C26}" sibTransId="{3A9C53E4-8513-484B-8B18-A273D7144CD8}"/>
    <dgm:cxn modelId="{92408E24-5544-4A8A-A3E5-A7BFA946A9E1}" type="presOf" srcId="{BEE3E399-C078-4639-8E69-9429E4191200}" destId="{FEBB3323-1C04-4555-9B8E-DF6454287D99}" srcOrd="1" destOrd="0" presId="urn:microsoft.com/office/officeart/2005/8/layout/hierarchy3"/>
    <dgm:cxn modelId="{2C576337-B253-4D55-819A-7FF7F2C6FDC8}" srcId="{A3121640-EF49-47B1-BE97-4B8C931C6AB0}" destId="{42A8FEBC-9965-43B7-A64C-E81A3651E6CF}" srcOrd="0" destOrd="0" parTransId="{C6CC2A67-B706-40A0-9F99-26CB473C11A5}" sibTransId="{812638FF-1352-4ECF-85C8-69338EEC612A}"/>
    <dgm:cxn modelId="{8323373E-623F-43BA-B117-BAE0CF230C83}" srcId="{E82C109F-44B4-4ABB-9387-5BACB2E29C50}" destId="{11DB4BD8-8DC6-419A-94F9-756DCA6A55C1}" srcOrd="1" destOrd="0" parTransId="{5D1EF70B-651F-4B05-874D-AB4FD5D92F03}" sibTransId="{5B527F67-460B-4D7B-B78E-64727168B670}"/>
    <dgm:cxn modelId="{0BB6C063-A15F-4585-8A46-39963A8502EA}" type="presOf" srcId="{A3121640-EF49-47B1-BE97-4B8C931C6AB0}" destId="{02996F13-CE51-4F74-B5DF-402B25ADE411}" srcOrd="1" destOrd="0" presId="urn:microsoft.com/office/officeart/2005/8/layout/hierarchy3"/>
    <dgm:cxn modelId="{4C33CF66-2556-4ADB-BF65-91EDC6021557}" srcId="{A4363811-9B2E-44E9-9757-555950541C15}" destId="{661D4029-CAFE-49CD-8865-F6863645B86F}" srcOrd="0" destOrd="0" parTransId="{5C57EE43-4908-4B08-B427-1AE2CFC1BE78}" sibTransId="{4A513A68-6C0C-49D5-B895-D9DA35231906}"/>
    <dgm:cxn modelId="{7A20E166-7618-48BE-B9C7-ABF884724450}" srcId="{BEE3E399-C078-4639-8E69-9429E4191200}" destId="{58F31A1A-4B60-4452-B224-098743BB4802}" srcOrd="2" destOrd="0" parTransId="{9C445BCD-8EEC-4010-936A-C871DCBD6781}" sibTransId="{CB7AF350-6CD8-4D84-8D31-8D86BDCE0F9D}"/>
    <dgm:cxn modelId="{70280167-4081-4C78-A52A-D56A43384C20}" type="presOf" srcId="{9D90EDE5-E6DA-4722-9BEE-B2264D59368B}" destId="{46EF6837-429A-4607-9E78-0AE7851D596A}" srcOrd="0" destOrd="0" presId="urn:microsoft.com/office/officeart/2005/8/layout/hierarchy3"/>
    <dgm:cxn modelId="{06A70947-D8D2-412D-86C1-86D6F150663A}" srcId="{661D4029-CAFE-49CD-8865-F6863645B86F}" destId="{4C5A02DA-396C-4872-98DE-C1175A5063EE}" srcOrd="0" destOrd="0" parTransId="{1FBA3195-DCD7-4A38-BCAF-A0523CCA9C1A}" sibTransId="{CFFF465E-411B-48F5-8C0C-CB8D8BEE89B1}"/>
    <dgm:cxn modelId="{695A196A-4E0F-4897-98F4-1659E2CDD484}" type="presOf" srcId="{2FB33047-9BA6-4812-BC2C-FC855B8C30BF}" destId="{5F763120-F707-4B3A-8F87-FB069886ADAC}" srcOrd="0" destOrd="0" presId="urn:microsoft.com/office/officeart/2005/8/layout/hierarchy3"/>
    <dgm:cxn modelId="{4ED58554-925F-4E91-B68F-127E346BA0EF}" srcId="{661D4029-CAFE-49CD-8865-F6863645B86F}" destId="{866C5F56-B690-42F2-9A91-96B2C08B1D6B}" srcOrd="1" destOrd="0" parTransId="{BEA8B9FD-E710-44F1-926B-A93B2E9FA231}" sibTransId="{EC10B9FA-A2C0-4146-81D6-E36ABF2E2157}"/>
    <dgm:cxn modelId="{2E94A074-3259-4C4A-BA0F-A329D2ED1A7B}" type="presOf" srcId="{4C5A02DA-396C-4872-98DE-C1175A5063EE}" destId="{46E020F4-7669-4387-8CD2-DE4A1D10A5DF}" srcOrd="0" destOrd="0" presId="urn:microsoft.com/office/officeart/2005/8/layout/hierarchy3"/>
    <dgm:cxn modelId="{36149B7A-F05A-47AB-A391-80AE315C6341}" type="presOf" srcId="{47E47F37-2E0D-4F72-9D0B-B0ED0443AD50}" destId="{292EFFCE-EF44-4BE7-B186-A7E8C037C245}" srcOrd="0" destOrd="0" presId="urn:microsoft.com/office/officeart/2005/8/layout/hierarchy3"/>
    <dgm:cxn modelId="{A3B0FB7A-780C-4F9D-BD5D-52A6358F7D92}" type="presOf" srcId="{BEA8B9FD-E710-44F1-926B-A93B2E9FA231}" destId="{8ABAAE7A-4015-447B-8D7C-CF696795F12C}" srcOrd="0" destOrd="0" presId="urn:microsoft.com/office/officeart/2005/8/layout/hierarchy3"/>
    <dgm:cxn modelId="{68FC3483-9D87-4B98-999D-E32A1838C171}" type="presOf" srcId="{1FBA3195-DCD7-4A38-BCAF-A0523CCA9C1A}" destId="{13291C6A-AAF3-4087-B8CD-50C159E8B639}" srcOrd="0" destOrd="0" presId="urn:microsoft.com/office/officeart/2005/8/layout/hierarchy3"/>
    <dgm:cxn modelId="{CB6EFD8A-BFAA-4BDA-9446-DDF0B9F9DC08}" type="presOf" srcId="{BEE3E399-C078-4639-8E69-9429E4191200}" destId="{3A88850A-4CE4-492A-968D-50C298961629}" srcOrd="0" destOrd="0" presId="urn:microsoft.com/office/officeart/2005/8/layout/hierarchy3"/>
    <dgm:cxn modelId="{8E04828B-D58B-43B7-BD51-50C618BF5B22}" type="presOf" srcId="{E82C109F-44B4-4ABB-9387-5BACB2E29C50}" destId="{2B02E1FA-C668-4E94-8A99-746D5BC42930}" srcOrd="1" destOrd="0" presId="urn:microsoft.com/office/officeart/2005/8/layout/hierarchy3"/>
    <dgm:cxn modelId="{86461C8F-9824-4662-9829-C4A8F12CFF21}" type="presOf" srcId="{42A8FEBC-9965-43B7-A64C-E81A3651E6CF}" destId="{246ED1B9-3C85-4E7E-A636-FF35AE442D8E}" srcOrd="0" destOrd="0" presId="urn:microsoft.com/office/officeart/2005/8/layout/hierarchy3"/>
    <dgm:cxn modelId="{1ED0648F-F3FB-4D5D-A927-6232FD2F0F3E}" srcId="{BEE3E399-C078-4639-8E69-9429E4191200}" destId="{C2BC2628-B069-4FF1-997F-D44AED4F9E36}" srcOrd="0" destOrd="0" parTransId="{9D90EDE5-E6DA-4722-9BEE-B2264D59368B}" sibTransId="{FD3497A8-0051-4D66-BD8B-5B0719DE96CF}"/>
    <dgm:cxn modelId="{F30A5497-A01D-413E-87CC-72B39366AB28}" srcId="{A4363811-9B2E-44E9-9757-555950541C15}" destId="{BEE3E399-C078-4639-8E69-9429E4191200}" srcOrd="1" destOrd="0" parTransId="{BA329460-2417-4E70-A3D1-995D3E2F3A5F}" sibTransId="{44A439AB-C93E-483E-ACD4-F8B79D948413}"/>
    <dgm:cxn modelId="{79B8A3A1-2586-4B65-A879-7F13DB0D4342}" type="presOf" srcId="{661D4029-CAFE-49CD-8865-F6863645B86F}" destId="{04DE1FE3-4970-4870-AEF5-7D49233749CF}" srcOrd="1" destOrd="0" presId="urn:microsoft.com/office/officeart/2005/8/layout/hierarchy3"/>
    <dgm:cxn modelId="{E1C0E6A1-A541-4047-B4F3-57C1B677F101}" srcId="{A3121640-EF49-47B1-BE97-4B8C931C6AB0}" destId="{1B2234F7-7796-462D-A786-6B69D46DC081}" srcOrd="1" destOrd="0" parTransId="{47E47F37-2E0D-4F72-9D0B-B0ED0443AD50}" sibTransId="{A2C94392-219D-4F29-A182-39EA4ABBACD7}"/>
    <dgm:cxn modelId="{0CDF9AA5-08E3-448C-A803-8FBA5B6C1915}" type="presOf" srcId="{58F31A1A-4B60-4452-B224-098743BB4802}" destId="{91018AB4-964B-40EB-B837-9EE3F17A83D7}" srcOrd="0" destOrd="0" presId="urn:microsoft.com/office/officeart/2005/8/layout/hierarchy3"/>
    <dgm:cxn modelId="{5C5BEEA7-A275-4762-813B-8D4E6069E4C6}" srcId="{BEE3E399-C078-4639-8E69-9429E4191200}" destId="{2DB77509-663F-40DE-A7A3-EBD58CA70C0D}" srcOrd="1" destOrd="0" parTransId="{2FB33047-9BA6-4812-BC2C-FC855B8C30BF}" sibTransId="{D68F720F-14A8-43F2-BB44-9723ABA67CD2}"/>
    <dgm:cxn modelId="{F5558FB0-6778-4214-A7EA-AAAEC8C1669C}" type="presOf" srcId="{866C5F56-B690-42F2-9A91-96B2C08B1D6B}" destId="{4AB9246F-3C28-458E-B44C-63CABD82F006}" srcOrd="0" destOrd="0" presId="urn:microsoft.com/office/officeart/2005/8/layout/hierarchy3"/>
    <dgm:cxn modelId="{51346EB3-AFFE-449D-A1BA-84C7FA4B7365}" type="presOf" srcId="{661D4029-CAFE-49CD-8865-F6863645B86F}" destId="{7DCAFBAF-B517-4258-8380-095937CF1EDA}" srcOrd="0" destOrd="0" presId="urn:microsoft.com/office/officeart/2005/8/layout/hierarchy3"/>
    <dgm:cxn modelId="{804952B3-2832-43A0-8545-A144651AD58C}" type="presOf" srcId="{5D1EF70B-651F-4B05-874D-AB4FD5D92F03}" destId="{995A8AF9-9736-4767-B775-4B2A5DA78189}" srcOrd="0" destOrd="0" presId="urn:microsoft.com/office/officeart/2005/8/layout/hierarchy3"/>
    <dgm:cxn modelId="{6F5E50BA-428E-4FB7-9821-C825D5C496FE}" type="presOf" srcId="{9C445BCD-8EEC-4010-936A-C871DCBD6781}" destId="{9741CD52-D97E-4033-B9AE-355B98CD85C3}" srcOrd="0" destOrd="0" presId="urn:microsoft.com/office/officeart/2005/8/layout/hierarchy3"/>
    <dgm:cxn modelId="{FFDBBCC0-D48C-41D6-991E-6991552D1F38}" type="presOf" srcId="{A4363811-9B2E-44E9-9757-555950541C15}" destId="{70CE2637-E32A-4BBB-9947-512B265FA9B7}" srcOrd="0" destOrd="0" presId="urn:microsoft.com/office/officeart/2005/8/layout/hierarchy3"/>
    <dgm:cxn modelId="{5C976DCB-9514-4797-B08F-FC5745FAFE26}" type="presOf" srcId="{11DB4BD8-8DC6-419A-94F9-756DCA6A55C1}" destId="{8506CC8E-D7FA-4169-B8F6-0914D02CE49F}" srcOrd="0" destOrd="0" presId="urn:microsoft.com/office/officeart/2005/8/layout/hierarchy3"/>
    <dgm:cxn modelId="{69A68DCB-B011-4075-B0F6-A763E8C50A92}" type="presOf" srcId="{B957199E-08D0-492C-B41D-81A21EB59B7F}" destId="{62460151-BF10-4136-B00A-7A5D17620317}" srcOrd="0" destOrd="0" presId="urn:microsoft.com/office/officeart/2005/8/layout/hierarchy3"/>
    <dgm:cxn modelId="{180F62D0-D5D2-410A-9B8A-46D1B4B7BDCD}" type="presOf" srcId="{C6CC2A67-B706-40A0-9F99-26CB473C11A5}" destId="{613259FC-E8C7-400D-9CDB-E150BF68BF06}" srcOrd="0" destOrd="0" presId="urn:microsoft.com/office/officeart/2005/8/layout/hierarchy3"/>
    <dgm:cxn modelId="{D787D2D5-9CAB-4FE3-A69C-16AF5B93616D}" srcId="{E82C109F-44B4-4ABB-9387-5BACB2E29C50}" destId="{4AF85955-FEDC-487F-9379-BDC3B64F07D6}" srcOrd="0" destOrd="0" parTransId="{B957199E-08D0-492C-B41D-81A21EB59B7F}" sibTransId="{7C396DB1-0F4E-4CFB-AEEB-DC38EB2B00A0}"/>
    <dgm:cxn modelId="{13FEF1D6-8FCA-4879-B220-40DDEE1F53D5}" srcId="{A4363811-9B2E-44E9-9757-555950541C15}" destId="{A3121640-EF49-47B1-BE97-4B8C931C6AB0}" srcOrd="3" destOrd="0" parTransId="{C11BF550-3335-4B0D-A3A2-0DB99A651EAB}" sibTransId="{71BA9388-82CF-402A-AB9E-F31DBA3C64C7}"/>
    <dgm:cxn modelId="{A1C9F4E5-8330-4F0F-A385-7164770EE4E2}" type="presOf" srcId="{A3121640-EF49-47B1-BE97-4B8C931C6AB0}" destId="{74633E2A-6FFE-4300-8A22-70806E15E68E}" srcOrd="0" destOrd="0" presId="urn:microsoft.com/office/officeart/2005/8/layout/hierarchy3"/>
    <dgm:cxn modelId="{37AF98FD-C802-4EA8-92D5-EC630C9BA13C}" type="presOf" srcId="{4AF85955-FEDC-487F-9379-BDC3B64F07D6}" destId="{60D57BAB-2CED-4E61-8232-77C2B9383582}" srcOrd="0" destOrd="0" presId="urn:microsoft.com/office/officeart/2005/8/layout/hierarchy3"/>
    <dgm:cxn modelId="{7AC5D2E0-3916-4AB6-BFC9-BFACE4F81582}" type="presParOf" srcId="{70CE2637-E32A-4BBB-9947-512B265FA9B7}" destId="{32B5DE33-CDEB-49E1-9C2E-3727710A26DB}" srcOrd="0" destOrd="0" presId="urn:microsoft.com/office/officeart/2005/8/layout/hierarchy3"/>
    <dgm:cxn modelId="{90CDE7DD-9F07-4756-99FE-6B9E83EE2BF0}" type="presParOf" srcId="{32B5DE33-CDEB-49E1-9C2E-3727710A26DB}" destId="{CE6AD758-C4BE-4236-8C89-933CDEFC0224}" srcOrd="0" destOrd="0" presId="urn:microsoft.com/office/officeart/2005/8/layout/hierarchy3"/>
    <dgm:cxn modelId="{7519C57D-C546-4A66-B61A-DE76882F30B1}" type="presParOf" srcId="{CE6AD758-C4BE-4236-8C89-933CDEFC0224}" destId="{7DCAFBAF-B517-4258-8380-095937CF1EDA}" srcOrd="0" destOrd="0" presId="urn:microsoft.com/office/officeart/2005/8/layout/hierarchy3"/>
    <dgm:cxn modelId="{E3CDE77F-B82D-446D-93E0-904196C40E0F}" type="presParOf" srcId="{CE6AD758-C4BE-4236-8C89-933CDEFC0224}" destId="{04DE1FE3-4970-4870-AEF5-7D49233749CF}" srcOrd="1" destOrd="0" presId="urn:microsoft.com/office/officeart/2005/8/layout/hierarchy3"/>
    <dgm:cxn modelId="{AE5118C8-BC68-4807-A800-2A0F443E047A}" type="presParOf" srcId="{32B5DE33-CDEB-49E1-9C2E-3727710A26DB}" destId="{80D85B1C-8E47-447D-AB8A-2D4621537A08}" srcOrd="1" destOrd="0" presId="urn:microsoft.com/office/officeart/2005/8/layout/hierarchy3"/>
    <dgm:cxn modelId="{63F9D916-0F1B-4BDD-BDBC-0948BA0A63C4}" type="presParOf" srcId="{80D85B1C-8E47-447D-AB8A-2D4621537A08}" destId="{13291C6A-AAF3-4087-B8CD-50C159E8B639}" srcOrd="0" destOrd="0" presId="urn:microsoft.com/office/officeart/2005/8/layout/hierarchy3"/>
    <dgm:cxn modelId="{952555E9-D007-4C98-8B65-1B1AD5915170}" type="presParOf" srcId="{80D85B1C-8E47-447D-AB8A-2D4621537A08}" destId="{46E020F4-7669-4387-8CD2-DE4A1D10A5DF}" srcOrd="1" destOrd="0" presId="urn:microsoft.com/office/officeart/2005/8/layout/hierarchy3"/>
    <dgm:cxn modelId="{C13A2458-C3DA-40CC-A3E8-8B5A35383C31}" type="presParOf" srcId="{80D85B1C-8E47-447D-AB8A-2D4621537A08}" destId="{8ABAAE7A-4015-447B-8D7C-CF696795F12C}" srcOrd="2" destOrd="0" presId="urn:microsoft.com/office/officeart/2005/8/layout/hierarchy3"/>
    <dgm:cxn modelId="{306D39B0-756A-4718-9F1B-66D15C19CAF1}" type="presParOf" srcId="{80D85B1C-8E47-447D-AB8A-2D4621537A08}" destId="{4AB9246F-3C28-458E-B44C-63CABD82F006}" srcOrd="3" destOrd="0" presId="urn:microsoft.com/office/officeart/2005/8/layout/hierarchy3"/>
    <dgm:cxn modelId="{BCCDD81C-9D19-4D9C-AD60-CE8A05EFF68C}" type="presParOf" srcId="{70CE2637-E32A-4BBB-9947-512B265FA9B7}" destId="{F0FCC8D9-D0C2-4B3D-B13D-D1AD126F0056}" srcOrd="1" destOrd="0" presId="urn:microsoft.com/office/officeart/2005/8/layout/hierarchy3"/>
    <dgm:cxn modelId="{2F0FBAF9-BCCC-4990-8D2B-BB70D597D162}" type="presParOf" srcId="{F0FCC8D9-D0C2-4B3D-B13D-D1AD126F0056}" destId="{65928917-C98F-4B35-9CF6-4BF9ECB52656}" srcOrd="0" destOrd="0" presId="urn:microsoft.com/office/officeart/2005/8/layout/hierarchy3"/>
    <dgm:cxn modelId="{0727AFC7-84C6-43D3-BD8F-2A4748DA4233}" type="presParOf" srcId="{65928917-C98F-4B35-9CF6-4BF9ECB52656}" destId="{3A88850A-4CE4-492A-968D-50C298961629}" srcOrd="0" destOrd="0" presId="urn:microsoft.com/office/officeart/2005/8/layout/hierarchy3"/>
    <dgm:cxn modelId="{C3EF7785-DA6A-4A90-9271-1C3CAA21F256}" type="presParOf" srcId="{65928917-C98F-4B35-9CF6-4BF9ECB52656}" destId="{FEBB3323-1C04-4555-9B8E-DF6454287D99}" srcOrd="1" destOrd="0" presId="urn:microsoft.com/office/officeart/2005/8/layout/hierarchy3"/>
    <dgm:cxn modelId="{4B943679-7B2B-4C19-99A6-A6DA141C03A3}" type="presParOf" srcId="{F0FCC8D9-D0C2-4B3D-B13D-D1AD126F0056}" destId="{F325D5AA-B07B-4CD4-8E51-8ED066F0C2AC}" srcOrd="1" destOrd="0" presId="urn:microsoft.com/office/officeart/2005/8/layout/hierarchy3"/>
    <dgm:cxn modelId="{5A0A5FFD-F0A3-4B3A-A288-85C25EC1817C}" type="presParOf" srcId="{F325D5AA-B07B-4CD4-8E51-8ED066F0C2AC}" destId="{46EF6837-429A-4607-9E78-0AE7851D596A}" srcOrd="0" destOrd="0" presId="urn:microsoft.com/office/officeart/2005/8/layout/hierarchy3"/>
    <dgm:cxn modelId="{15660CC4-EEF3-4097-AC6B-0BC0CBAA0895}" type="presParOf" srcId="{F325D5AA-B07B-4CD4-8E51-8ED066F0C2AC}" destId="{66343268-C3B7-4BC4-B5EC-B165D3352AA2}" srcOrd="1" destOrd="0" presId="urn:microsoft.com/office/officeart/2005/8/layout/hierarchy3"/>
    <dgm:cxn modelId="{A2743764-2252-484B-BB6F-09F0505788A4}" type="presParOf" srcId="{F325D5AA-B07B-4CD4-8E51-8ED066F0C2AC}" destId="{5F763120-F707-4B3A-8F87-FB069886ADAC}" srcOrd="2" destOrd="0" presId="urn:microsoft.com/office/officeart/2005/8/layout/hierarchy3"/>
    <dgm:cxn modelId="{82491055-A5CC-4909-AA7A-C8FAF6230EA6}" type="presParOf" srcId="{F325D5AA-B07B-4CD4-8E51-8ED066F0C2AC}" destId="{29CA45D7-36C2-4BB4-B50F-815ABC24D40B}" srcOrd="3" destOrd="0" presId="urn:microsoft.com/office/officeart/2005/8/layout/hierarchy3"/>
    <dgm:cxn modelId="{973F6508-8CF7-4B8D-ADEE-78408B0DB524}" type="presParOf" srcId="{F325D5AA-B07B-4CD4-8E51-8ED066F0C2AC}" destId="{9741CD52-D97E-4033-B9AE-355B98CD85C3}" srcOrd="4" destOrd="0" presId="urn:microsoft.com/office/officeart/2005/8/layout/hierarchy3"/>
    <dgm:cxn modelId="{726AA76F-7032-4AA0-ADF2-21434E71B566}" type="presParOf" srcId="{F325D5AA-B07B-4CD4-8E51-8ED066F0C2AC}" destId="{91018AB4-964B-40EB-B837-9EE3F17A83D7}" srcOrd="5" destOrd="0" presId="urn:microsoft.com/office/officeart/2005/8/layout/hierarchy3"/>
    <dgm:cxn modelId="{B2392DD2-3E5B-4897-9D90-5410E1EBD780}" type="presParOf" srcId="{70CE2637-E32A-4BBB-9947-512B265FA9B7}" destId="{458E8B14-2CF8-4C98-A08B-B440903DED77}" srcOrd="2" destOrd="0" presId="urn:microsoft.com/office/officeart/2005/8/layout/hierarchy3"/>
    <dgm:cxn modelId="{C7A6C4A6-8D43-4103-B582-DAABFFD4D5F4}" type="presParOf" srcId="{458E8B14-2CF8-4C98-A08B-B440903DED77}" destId="{6B6CEF37-9E0E-41EC-8493-16F7BC726B91}" srcOrd="0" destOrd="0" presId="urn:microsoft.com/office/officeart/2005/8/layout/hierarchy3"/>
    <dgm:cxn modelId="{872FBAD6-C65D-4CB4-8178-7A9A5A2E3D09}" type="presParOf" srcId="{6B6CEF37-9E0E-41EC-8493-16F7BC726B91}" destId="{7DA2412D-8FBC-4F20-BFE8-E36BA7C120CE}" srcOrd="0" destOrd="0" presId="urn:microsoft.com/office/officeart/2005/8/layout/hierarchy3"/>
    <dgm:cxn modelId="{7DC72945-CF2B-4494-84A6-66BD9927DED9}" type="presParOf" srcId="{6B6CEF37-9E0E-41EC-8493-16F7BC726B91}" destId="{2B02E1FA-C668-4E94-8A99-746D5BC42930}" srcOrd="1" destOrd="0" presId="urn:microsoft.com/office/officeart/2005/8/layout/hierarchy3"/>
    <dgm:cxn modelId="{7384A1BF-AB70-42EB-8E6B-06BD9114E119}" type="presParOf" srcId="{458E8B14-2CF8-4C98-A08B-B440903DED77}" destId="{A9987B13-5802-4033-AF54-5F8E2B8F7BD0}" srcOrd="1" destOrd="0" presId="urn:microsoft.com/office/officeart/2005/8/layout/hierarchy3"/>
    <dgm:cxn modelId="{92B64843-F89F-43AC-9242-98131F1C0A03}" type="presParOf" srcId="{A9987B13-5802-4033-AF54-5F8E2B8F7BD0}" destId="{62460151-BF10-4136-B00A-7A5D17620317}" srcOrd="0" destOrd="0" presId="urn:microsoft.com/office/officeart/2005/8/layout/hierarchy3"/>
    <dgm:cxn modelId="{89DB0AC8-E07F-4038-950E-003DE39C0A15}" type="presParOf" srcId="{A9987B13-5802-4033-AF54-5F8E2B8F7BD0}" destId="{60D57BAB-2CED-4E61-8232-77C2B9383582}" srcOrd="1" destOrd="0" presId="urn:microsoft.com/office/officeart/2005/8/layout/hierarchy3"/>
    <dgm:cxn modelId="{071872D3-5273-4462-9DAD-56388910C4AF}" type="presParOf" srcId="{A9987B13-5802-4033-AF54-5F8E2B8F7BD0}" destId="{995A8AF9-9736-4767-B775-4B2A5DA78189}" srcOrd="2" destOrd="0" presId="urn:microsoft.com/office/officeart/2005/8/layout/hierarchy3"/>
    <dgm:cxn modelId="{46E3ED9A-C7C1-4EC8-8E40-BFAC87C42F07}" type="presParOf" srcId="{A9987B13-5802-4033-AF54-5F8E2B8F7BD0}" destId="{8506CC8E-D7FA-4169-B8F6-0914D02CE49F}" srcOrd="3" destOrd="0" presId="urn:microsoft.com/office/officeart/2005/8/layout/hierarchy3"/>
    <dgm:cxn modelId="{D52E3E1D-58C1-4A7A-843C-9654F72FB286}" type="presParOf" srcId="{70CE2637-E32A-4BBB-9947-512B265FA9B7}" destId="{D6AD13AB-3853-4375-9B58-2C9939A6332A}" srcOrd="3" destOrd="0" presId="urn:microsoft.com/office/officeart/2005/8/layout/hierarchy3"/>
    <dgm:cxn modelId="{4E44FE31-B6F9-4EA2-9AAE-250C2433A29E}" type="presParOf" srcId="{D6AD13AB-3853-4375-9B58-2C9939A6332A}" destId="{F73C43BB-38F0-45DD-8457-FE01CD55B6BB}" srcOrd="0" destOrd="0" presId="urn:microsoft.com/office/officeart/2005/8/layout/hierarchy3"/>
    <dgm:cxn modelId="{1155203D-DC57-4216-A978-8881AF051152}" type="presParOf" srcId="{F73C43BB-38F0-45DD-8457-FE01CD55B6BB}" destId="{74633E2A-6FFE-4300-8A22-70806E15E68E}" srcOrd="0" destOrd="0" presId="urn:microsoft.com/office/officeart/2005/8/layout/hierarchy3"/>
    <dgm:cxn modelId="{30628507-C54A-4389-AFDC-6496F88563D9}" type="presParOf" srcId="{F73C43BB-38F0-45DD-8457-FE01CD55B6BB}" destId="{02996F13-CE51-4F74-B5DF-402B25ADE411}" srcOrd="1" destOrd="0" presId="urn:microsoft.com/office/officeart/2005/8/layout/hierarchy3"/>
    <dgm:cxn modelId="{39D9C946-F921-459E-BDB7-274E47159F26}" type="presParOf" srcId="{D6AD13AB-3853-4375-9B58-2C9939A6332A}" destId="{54A214ED-47D7-4F5E-A618-3F57BBF0A315}" srcOrd="1" destOrd="0" presId="urn:microsoft.com/office/officeart/2005/8/layout/hierarchy3"/>
    <dgm:cxn modelId="{EB13997B-3AC1-4061-8D66-0B002C2CD5CF}" type="presParOf" srcId="{54A214ED-47D7-4F5E-A618-3F57BBF0A315}" destId="{613259FC-E8C7-400D-9CDB-E150BF68BF06}" srcOrd="0" destOrd="0" presId="urn:microsoft.com/office/officeart/2005/8/layout/hierarchy3"/>
    <dgm:cxn modelId="{19FE025D-CD36-41F5-8609-6BFF2DA1B66F}" type="presParOf" srcId="{54A214ED-47D7-4F5E-A618-3F57BBF0A315}" destId="{246ED1B9-3C85-4E7E-A636-FF35AE442D8E}" srcOrd="1" destOrd="0" presId="urn:microsoft.com/office/officeart/2005/8/layout/hierarchy3"/>
    <dgm:cxn modelId="{A4D1AB49-9EFC-48DD-9C05-F2C93F4FE7C2}" type="presParOf" srcId="{54A214ED-47D7-4F5E-A618-3F57BBF0A315}" destId="{292EFFCE-EF44-4BE7-B186-A7E8C037C245}" srcOrd="2" destOrd="0" presId="urn:microsoft.com/office/officeart/2005/8/layout/hierarchy3"/>
    <dgm:cxn modelId="{89954672-79F7-45B5-A810-4537BADEA7D6}" type="presParOf" srcId="{54A214ED-47D7-4F5E-A618-3F57BBF0A315}" destId="{2637768F-FE54-4D2C-A223-E07392FBBBF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B37ED9-6A75-4C9B-8B2F-E4E08000B72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zh-TW" altLang="en-US"/>
        </a:p>
      </dgm:t>
    </dgm:pt>
    <dgm:pt modelId="{F078FC39-0C22-40AF-A2E0-2C072935E390}">
      <dgm:prSet custT="1"/>
      <dgm:spPr/>
      <dgm:t>
        <a:bodyPr/>
        <a:lstStyle/>
        <a:p>
          <a:pPr rtl="0"/>
          <a:r>
            <a:rPr lang="zh-TW" altLang="en-US" sz="2800" b="1" baseline="0">
              <a:latin typeface="Calibri" panose="020F0502020204030204" pitchFamily="34" charset="0"/>
              <a:ea typeface="微軟正黑體" panose="020B0604030504040204" pitchFamily="34" charset="-120"/>
            </a:rPr>
            <a:t>特徵因子選取</a:t>
          </a:r>
          <a:endParaRPr lang="zh-TW" altLang="en-US" sz="2800" baseline="0">
            <a:latin typeface="Calibri" panose="020F0502020204030204" pitchFamily="34" charset="0"/>
            <a:ea typeface="微軟正黑體" panose="020B0604030504040204" pitchFamily="34" charset="-120"/>
          </a:endParaRPr>
        </a:p>
      </dgm:t>
    </dgm:pt>
    <dgm:pt modelId="{31719688-3872-4BE1-8D97-E54D5A8B4AB6}" type="par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E6E6B4-7991-4F3F-A5D6-6D8BB0C6F373}" type="sib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22DD08B-E29D-436B-B90A-EB9845CD7E59}">
      <dgm:prSet custT="1"/>
      <dgm:spPr/>
      <dgm:t>
        <a:bodyPr/>
        <a:lstStyle/>
        <a:p>
          <a:pPr rtl="0"/>
          <a:r>
            <a:rPr lang="zh-TW" altLang="en-US" sz="1600" b="1"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baseline="0" dirty="0">
            <a:latin typeface="Calibri" panose="020F0502020204030204" pitchFamily="34" charset="0"/>
            <a:ea typeface="微軟正黑體" panose="020B0604030504040204" pitchFamily="34" charset="-120"/>
          </a:endParaRPr>
        </a:p>
      </dgm:t>
    </dgm:pt>
    <dgm:pt modelId="{6F4824C1-BFD5-4DD7-9788-9EB450C268F6}" type="par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653F42B-6CA3-44C5-A3AC-74FEE9F8A084}" type="sib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7288CED-E0B9-41BC-BE64-C9EC394E93F9}">
      <dgm:prSet custT="1"/>
      <dgm:spPr/>
      <dgm:t>
        <a:bodyPr/>
        <a:lstStyle/>
        <a:p>
          <a:pPr rtl="0"/>
          <a:r>
            <a:rPr lang="zh-TW" altLang="en-US" sz="2800" b="1" baseline="0" dirty="0">
              <a:latin typeface="Calibri" panose="020F0502020204030204" pitchFamily="34" charset="0"/>
              <a:ea typeface="微軟正黑體" panose="020B0604030504040204" pitchFamily="34" charset="-120"/>
            </a:rPr>
            <a:t>決定適當模型</a:t>
          </a:r>
          <a:endParaRPr lang="zh-TW" altLang="en-US" sz="2800" baseline="0" dirty="0">
            <a:latin typeface="Calibri" panose="020F0502020204030204" pitchFamily="34" charset="0"/>
            <a:ea typeface="微軟正黑體" panose="020B0604030504040204" pitchFamily="34" charset="-120"/>
          </a:endParaRPr>
        </a:p>
      </dgm:t>
    </dgm:pt>
    <dgm:pt modelId="{6BF58494-3619-476F-BB5C-88ACD381A9D1}" type="par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D4D5DE6-4691-4541-9006-032939980F9A}" type="sib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6BCCAD-E0C3-45F9-926E-BDCBAE7E08F0}">
      <dgm:prSet custT="1"/>
      <dgm:spPr/>
      <dgm:t>
        <a:bodyPr/>
        <a:lstStyle/>
        <a:p>
          <a:pPr rtl="0"/>
          <a:r>
            <a:rPr lang="zh-TW" altLang="en-US" sz="1600" b="1"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baseline="0" dirty="0">
            <a:latin typeface="Calibri" panose="020F0502020204030204" pitchFamily="34" charset="0"/>
            <a:ea typeface="微軟正黑體" panose="020B0604030504040204" pitchFamily="34" charset="-120"/>
          </a:endParaRPr>
        </a:p>
      </dgm:t>
    </dgm:pt>
    <dgm:pt modelId="{CB5ABA93-0D66-4D42-ACEE-6E5E245892D2}" type="par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4E6BEEE-21EB-4354-AFCD-B2326048423A}" type="sib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BA168B9-837B-40E6-9B59-824812E5523A}">
      <dgm:prSet custT="1"/>
      <dgm:spPr/>
      <dgm:t>
        <a:bodyPr/>
        <a:lstStyle/>
        <a:p>
          <a:pPr rtl="0"/>
          <a:r>
            <a:rPr lang="zh-TW" altLang="en-US" sz="2800" b="1" baseline="0">
              <a:latin typeface="Calibri" panose="020F0502020204030204" pitchFamily="34" charset="0"/>
              <a:ea typeface="微軟正黑體" panose="020B0604030504040204" pitchFamily="34" charset="-120"/>
            </a:rPr>
            <a:t>訓練模型</a:t>
          </a:r>
          <a:endParaRPr lang="zh-TW" altLang="en-US" sz="2800" baseline="0">
            <a:latin typeface="Calibri" panose="020F0502020204030204" pitchFamily="34" charset="0"/>
            <a:ea typeface="微軟正黑體" panose="020B0604030504040204" pitchFamily="34" charset="-120"/>
          </a:endParaRPr>
        </a:p>
      </dgm:t>
    </dgm:pt>
    <dgm:pt modelId="{7E47A902-57AF-4CB2-B21F-296FFA0F7ECC}" type="par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C6D3609-1F03-4C73-85A4-D6C9801BA008}" type="sib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254517-1AEE-43A5-9371-61D2D674E011}">
      <dgm:prSet custT="1"/>
      <dgm:spPr/>
      <dgm:t>
        <a:bodyPr/>
        <a:lstStyle/>
        <a:p>
          <a:pPr rtl="0"/>
          <a:r>
            <a:rPr lang="zh-TW" altLang="en-US" sz="1600" b="1"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baseline="0" dirty="0">
            <a:latin typeface="Calibri" panose="020F0502020204030204" pitchFamily="34" charset="0"/>
            <a:ea typeface="微軟正黑體" panose="020B0604030504040204" pitchFamily="34" charset="-120"/>
          </a:endParaRPr>
        </a:p>
      </dgm:t>
    </dgm:pt>
    <dgm:pt modelId="{2C3427D0-215B-40A2-84D0-4AF5D7A2A147}" type="par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CDFBF1-58A8-48C9-B0C4-103A6619F6CD}" type="sib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AF863DF-0D70-44CE-9BF2-E18AB2514121}">
      <dgm:prSet custT="1"/>
      <dgm:spPr/>
      <dgm:t>
        <a:bodyPr/>
        <a:lstStyle/>
        <a:p>
          <a:pPr rtl="0"/>
          <a:r>
            <a:rPr lang="zh-TW" altLang="en-US" sz="2800" b="1" baseline="0" dirty="0">
              <a:latin typeface="Calibri" panose="020F0502020204030204" pitchFamily="34" charset="0"/>
              <a:ea typeface="微軟正黑體" panose="020B0604030504040204" pitchFamily="34" charset="-120"/>
            </a:rPr>
            <a:t>模型驗證評估</a:t>
          </a:r>
          <a:endParaRPr lang="zh-TW" altLang="en-US" sz="2800" baseline="0" dirty="0">
            <a:latin typeface="Calibri" panose="020F0502020204030204" pitchFamily="34" charset="0"/>
            <a:ea typeface="微軟正黑體" panose="020B0604030504040204" pitchFamily="34" charset="-120"/>
          </a:endParaRPr>
        </a:p>
      </dgm:t>
    </dgm:pt>
    <dgm:pt modelId="{195FC051-E8F8-4509-9053-80CAE78777F1}" type="par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12F536-8CCC-4EAC-9708-26535CB5107D}" type="sib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B8B48FC-08DC-4A01-9C73-CFDD11A57086}">
      <dgm:prSet custT="1"/>
      <dgm:spPr/>
      <dgm:t>
        <a:bodyPr/>
        <a:lstStyle/>
        <a:p>
          <a:pPr rtl="0"/>
          <a:r>
            <a:rPr lang="zh-TW" sz="1600" b="1"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sz="1600" baseline="0" dirty="0">
            <a:latin typeface="Calibri" panose="020F0502020204030204" pitchFamily="34" charset="0"/>
            <a:ea typeface="微軟正黑體" panose="020B0604030504040204" pitchFamily="34" charset="-120"/>
          </a:endParaRPr>
        </a:p>
      </dgm:t>
    </dgm:pt>
    <dgm:pt modelId="{6A23D1DC-8ACA-425E-B208-BD33478B9EE7}" type="par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74E3275-788C-4F20-B1AF-FB4837E09464}" type="sib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224390-70BB-41AB-86B1-F4A61DF269BB}" type="pres">
      <dgm:prSet presAssocID="{0BB37ED9-6A75-4C9B-8B2F-E4E08000B72C}" presName="Name0" presStyleCnt="0">
        <dgm:presLayoutVars>
          <dgm:dir/>
          <dgm:animLvl val="lvl"/>
          <dgm:resizeHandles val="exact"/>
        </dgm:presLayoutVars>
      </dgm:prSet>
      <dgm:spPr/>
    </dgm:pt>
    <dgm:pt modelId="{A95CD114-5EB2-4BBB-AC1C-B5D0BE756BB4}" type="pres">
      <dgm:prSet presAssocID="{F078FC39-0C22-40AF-A2E0-2C072935E390}" presName="linNode" presStyleCnt="0"/>
      <dgm:spPr/>
    </dgm:pt>
    <dgm:pt modelId="{B4D681EF-33CB-4C71-999D-3E9AADE9A743}" type="pres">
      <dgm:prSet presAssocID="{F078FC39-0C22-40AF-A2E0-2C072935E390}" presName="parentText" presStyleLbl="node1" presStyleIdx="0" presStyleCnt="4" custScaleX="80436">
        <dgm:presLayoutVars>
          <dgm:chMax val="1"/>
          <dgm:bulletEnabled val="1"/>
        </dgm:presLayoutVars>
      </dgm:prSet>
      <dgm:spPr/>
    </dgm:pt>
    <dgm:pt modelId="{1F2B7395-06DA-4F87-8030-B45978925E25}" type="pres">
      <dgm:prSet presAssocID="{F078FC39-0C22-40AF-A2E0-2C072935E390}" presName="descendantText" presStyleLbl="alignAccFollowNode1" presStyleIdx="0" presStyleCnt="4">
        <dgm:presLayoutVars>
          <dgm:bulletEnabled val="1"/>
        </dgm:presLayoutVars>
      </dgm:prSet>
      <dgm:spPr/>
    </dgm:pt>
    <dgm:pt modelId="{8294BA03-1168-4A60-9F15-7B7F9AE65AF7}" type="pres">
      <dgm:prSet presAssocID="{5BE6E6B4-7991-4F3F-A5D6-6D8BB0C6F373}" presName="sp" presStyleCnt="0"/>
      <dgm:spPr/>
    </dgm:pt>
    <dgm:pt modelId="{DCD9842B-0969-43DD-AB97-4DBBE8637D72}" type="pres">
      <dgm:prSet presAssocID="{17288CED-E0B9-41BC-BE64-C9EC394E93F9}" presName="linNode" presStyleCnt="0"/>
      <dgm:spPr/>
    </dgm:pt>
    <dgm:pt modelId="{01B15D76-8AAE-4234-938B-E92EF886B415}" type="pres">
      <dgm:prSet presAssocID="{17288CED-E0B9-41BC-BE64-C9EC394E93F9}" presName="parentText" presStyleLbl="node1" presStyleIdx="1" presStyleCnt="4" custScaleX="81545">
        <dgm:presLayoutVars>
          <dgm:chMax val="1"/>
          <dgm:bulletEnabled val="1"/>
        </dgm:presLayoutVars>
      </dgm:prSet>
      <dgm:spPr/>
    </dgm:pt>
    <dgm:pt modelId="{1C49CC97-5A7A-411C-B946-3DF440E33831}" type="pres">
      <dgm:prSet presAssocID="{17288CED-E0B9-41BC-BE64-C9EC394E93F9}" presName="descendantText" presStyleLbl="alignAccFollowNode1" presStyleIdx="1" presStyleCnt="4">
        <dgm:presLayoutVars>
          <dgm:bulletEnabled val="1"/>
        </dgm:presLayoutVars>
      </dgm:prSet>
      <dgm:spPr/>
    </dgm:pt>
    <dgm:pt modelId="{B0F91F88-3EA9-41A2-B732-37CC3289A2CF}" type="pres">
      <dgm:prSet presAssocID="{ED4D5DE6-4691-4541-9006-032939980F9A}" presName="sp" presStyleCnt="0"/>
      <dgm:spPr/>
    </dgm:pt>
    <dgm:pt modelId="{4782471D-1423-4902-B83C-5DBF2038E030}" type="pres">
      <dgm:prSet presAssocID="{BBA168B9-837B-40E6-9B59-824812E5523A}" presName="linNode" presStyleCnt="0"/>
      <dgm:spPr/>
    </dgm:pt>
    <dgm:pt modelId="{72379791-4809-4040-97BD-532FD54D6D26}" type="pres">
      <dgm:prSet presAssocID="{BBA168B9-837B-40E6-9B59-824812E5523A}" presName="parentText" presStyleLbl="node1" presStyleIdx="2" presStyleCnt="4" custScaleX="81002">
        <dgm:presLayoutVars>
          <dgm:chMax val="1"/>
          <dgm:bulletEnabled val="1"/>
        </dgm:presLayoutVars>
      </dgm:prSet>
      <dgm:spPr/>
    </dgm:pt>
    <dgm:pt modelId="{C6E3F3FB-4913-4F69-AEB4-AA8F66377D99}" type="pres">
      <dgm:prSet presAssocID="{BBA168B9-837B-40E6-9B59-824812E5523A}" presName="descendantText" presStyleLbl="alignAccFollowNode1" presStyleIdx="2" presStyleCnt="4">
        <dgm:presLayoutVars>
          <dgm:bulletEnabled val="1"/>
        </dgm:presLayoutVars>
      </dgm:prSet>
      <dgm:spPr/>
    </dgm:pt>
    <dgm:pt modelId="{B84C4F40-E09A-46D3-AC7A-D790281EBE0A}" type="pres">
      <dgm:prSet presAssocID="{6C6D3609-1F03-4C73-85A4-D6C9801BA008}" presName="sp" presStyleCnt="0"/>
      <dgm:spPr/>
    </dgm:pt>
    <dgm:pt modelId="{DB1E85E6-868F-4553-9BA5-BB5E1512A236}" type="pres">
      <dgm:prSet presAssocID="{DAF863DF-0D70-44CE-9BF2-E18AB2514121}" presName="linNode" presStyleCnt="0"/>
      <dgm:spPr/>
    </dgm:pt>
    <dgm:pt modelId="{EF911DB4-0039-46A7-88EE-AE9B479D3007}" type="pres">
      <dgm:prSet presAssocID="{DAF863DF-0D70-44CE-9BF2-E18AB2514121}" presName="parentText" presStyleLbl="node1" presStyleIdx="3" presStyleCnt="4" custScaleX="79893">
        <dgm:presLayoutVars>
          <dgm:chMax val="1"/>
          <dgm:bulletEnabled val="1"/>
        </dgm:presLayoutVars>
      </dgm:prSet>
      <dgm:spPr/>
    </dgm:pt>
    <dgm:pt modelId="{9A7DC5C2-EF29-44A0-B2AD-B1E148D5B6F3}" type="pres">
      <dgm:prSet presAssocID="{DAF863DF-0D70-44CE-9BF2-E18AB2514121}" presName="descendantText" presStyleLbl="alignAccFollowNode1" presStyleIdx="3" presStyleCnt="4">
        <dgm:presLayoutVars>
          <dgm:bulletEnabled val="1"/>
        </dgm:presLayoutVars>
      </dgm:prSet>
      <dgm:spPr/>
    </dgm:pt>
  </dgm:ptLst>
  <dgm:cxnLst>
    <dgm:cxn modelId="{083B2409-676B-41A9-ABBD-E42406D4C96F}" srcId="{17288CED-E0B9-41BC-BE64-C9EC394E93F9}" destId="{236BCCAD-E0C3-45F9-926E-BDCBAE7E08F0}" srcOrd="0" destOrd="0" parTransId="{CB5ABA93-0D66-4D42-ACEE-6E5E245892D2}" sibTransId="{E4E6BEEE-21EB-4354-AFCD-B2326048423A}"/>
    <dgm:cxn modelId="{760F7521-0700-478A-8963-2B428D86784D}" type="presOf" srcId="{722DD08B-E29D-436B-B90A-EB9845CD7E59}" destId="{1F2B7395-06DA-4F87-8030-B45978925E25}" srcOrd="0" destOrd="0" presId="urn:microsoft.com/office/officeart/2005/8/layout/vList5"/>
    <dgm:cxn modelId="{89D68722-2B93-45FA-BAE8-A8A6EB7BB1B6}" type="presOf" srcId="{236BCCAD-E0C3-45F9-926E-BDCBAE7E08F0}" destId="{1C49CC97-5A7A-411C-B946-3DF440E33831}" srcOrd="0" destOrd="0" presId="urn:microsoft.com/office/officeart/2005/8/layout/vList5"/>
    <dgm:cxn modelId="{CB99A23C-F8C0-4CC7-99E9-76F2C256489A}" type="presOf" srcId="{BBA168B9-837B-40E6-9B59-824812E5523A}" destId="{72379791-4809-4040-97BD-532FD54D6D26}" srcOrd="0" destOrd="0" presId="urn:microsoft.com/office/officeart/2005/8/layout/vList5"/>
    <dgm:cxn modelId="{06F67260-408A-413C-8146-D9CA3CE2EE31}" srcId="{0BB37ED9-6A75-4C9B-8B2F-E4E08000B72C}" destId="{BBA168B9-837B-40E6-9B59-824812E5523A}" srcOrd="2" destOrd="0" parTransId="{7E47A902-57AF-4CB2-B21F-296FFA0F7ECC}" sibTransId="{6C6D3609-1F03-4C73-85A4-D6C9801BA008}"/>
    <dgm:cxn modelId="{0E5C2472-7441-4A48-A408-A056FDEA78E2}" srcId="{BBA168B9-837B-40E6-9B59-824812E5523A}" destId="{FC254517-1AEE-43A5-9371-61D2D674E011}" srcOrd="0" destOrd="0" parTransId="{2C3427D0-215B-40A2-84D0-4AF5D7A2A147}" sibTransId="{5ACDFBF1-58A8-48C9-B0C4-103A6619F6CD}"/>
    <dgm:cxn modelId="{1F7EEE81-D8CF-4DA0-855F-AD76A3E3B032}" type="presOf" srcId="{DAF863DF-0D70-44CE-9BF2-E18AB2514121}" destId="{EF911DB4-0039-46A7-88EE-AE9B479D3007}" srcOrd="0" destOrd="0" presId="urn:microsoft.com/office/officeart/2005/8/layout/vList5"/>
    <dgm:cxn modelId="{D2BD2994-688E-4B61-AC63-0162CEB10319}" type="presOf" srcId="{0BB37ED9-6A75-4C9B-8B2F-E4E08000B72C}" destId="{7C224390-70BB-41AB-86B1-F4A61DF269BB}" srcOrd="0" destOrd="0" presId="urn:microsoft.com/office/officeart/2005/8/layout/vList5"/>
    <dgm:cxn modelId="{B26972C7-CFC3-4DC2-AE93-B7434AA483E5}" srcId="{0BB37ED9-6A75-4C9B-8B2F-E4E08000B72C}" destId="{F078FC39-0C22-40AF-A2E0-2C072935E390}" srcOrd="0" destOrd="0" parTransId="{31719688-3872-4BE1-8D97-E54D5A8B4AB6}" sibTransId="{5BE6E6B4-7991-4F3F-A5D6-6D8BB0C6F373}"/>
    <dgm:cxn modelId="{529440C9-06DD-4D94-8322-87A970406B18}" srcId="{0BB37ED9-6A75-4C9B-8B2F-E4E08000B72C}" destId="{17288CED-E0B9-41BC-BE64-C9EC394E93F9}" srcOrd="1" destOrd="0" parTransId="{6BF58494-3619-476F-BB5C-88ACD381A9D1}" sibTransId="{ED4D5DE6-4691-4541-9006-032939980F9A}"/>
    <dgm:cxn modelId="{AA653CD1-DDBB-469E-990F-849DC4FA3D33}" type="presOf" srcId="{F078FC39-0C22-40AF-A2E0-2C072935E390}" destId="{B4D681EF-33CB-4C71-999D-3E9AADE9A743}" srcOrd="0" destOrd="0" presId="urn:microsoft.com/office/officeart/2005/8/layout/vList5"/>
    <dgm:cxn modelId="{7AED5DD7-6626-4C83-BB5A-6A614706B95C}" type="presOf" srcId="{FC254517-1AEE-43A5-9371-61D2D674E011}" destId="{C6E3F3FB-4913-4F69-AEB4-AA8F66377D99}" srcOrd="0" destOrd="0" presId="urn:microsoft.com/office/officeart/2005/8/layout/vList5"/>
    <dgm:cxn modelId="{D63FFAD8-9B51-48AE-B385-ACF283EDE0E4}" srcId="{0BB37ED9-6A75-4C9B-8B2F-E4E08000B72C}" destId="{DAF863DF-0D70-44CE-9BF2-E18AB2514121}" srcOrd="3" destOrd="0" parTransId="{195FC051-E8F8-4509-9053-80CAE78777F1}" sibTransId="{9012F536-8CCC-4EAC-9708-26535CB5107D}"/>
    <dgm:cxn modelId="{0958C5E1-41EF-4906-B967-455D221D676F}" type="presOf" srcId="{17288CED-E0B9-41BC-BE64-C9EC394E93F9}" destId="{01B15D76-8AAE-4234-938B-E92EF886B415}" srcOrd="0" destOrd="0" presId="urn:microsoft.com/office/officeart/2005/8/layout/vList5"/>
    <dgm:cxn modelId="{2BBD55E7-AE75-4818-B7A9-B0EF954A8312}" type="presOf" srcId="{EB8B48FC-08DC-4A01-9C73-CFDD11A57086}" destId="{9A7DC5C2-EF29-44A0-B2AD-B1E148D5B6F3}" srcOrd="0" destOrd="0" presId="urn:microsoft.com/office/officeart/2005/8/layout/vList5"/>
    <dgm:cxn modelId="{B518E4EA-3F72-4BF2-BC19-3ECFC5646615}" srcId="{F078FC39-0C22-40AF-A2E0-2C072935E390}" destId="{722DD08B-E29D-436B-B90A-EB9845CD7E59}" srcOrd="0" destOrd="0" parTransId="{6F4824C1-BFD5-4DD7-9788-9EB450C268F6}" sibTransId="{0653F42B-6CA3-44C5-A3AC-74FEE9F8A084}"/>
    <dgm:cxn modelId="{AC65C4FE-B488-43AA-AAA0-0FBA34642108}" srcId="{DAF863DF-0D70-44CE-9BF2-E18AB2514121}" destId="{EB8B48FC-08DC-4A01-9C73-CFDD11A57086}" srcOrd="0" destOrd="0" parTransId="{6A23D1DC-8ACA-425E-B208-BD33478B9EE7}" sibTransId="{D74E3275-788C-4F20-B1AF-FB4837E09464}"/>
    <dgm:cxn modelId="{D5E04A3A-CDFB-4F92-8F22-EC935F537361}" type="presParOf" srcId="{7C224390-70BB-41AB-86B1-F4A61DF269BB}" destId="{A95CD114-5EB2-4BBB-AC1C-B5D0BE756BB4}" srcOrd="0" destOrd="0" presId="urn:microsoft.com/office/officeart/2005/8/layout/vList5"/>
    <dgm:cxn modelId="{FA70E194-A73C-464E-85BE-C37FADC31F82}" type="presParOf" srcId="{A95CD114-5EB2-4BBB-AC1C-B5D0BE756BB4}" destId="{B4D681EF-33CB-4C71-999D-3E9AADE9A743}" srcOrd="0" destOrd="0" presId="urn:microsoft.com/office/officeart/2005/8/layout/vList5"/>
    <dgm:cxn modelId="{5703E0E7-D8B5-42A2-85D1-969A98B1E138}" type="presParOf" srcId="{A95CD114-5EB2-4BBB-AC1C-B5D0BE756BB4}" destId="{1F2B7395-06DA-4F87-8030-B45978925E25}" srcOrd="1" destOrd="0" presId="urn:microsoft.com/office/officeart/2005/8/layout/vList5"/>
    <dgm:cxn modelId="{F625E5C7-9A74-4B9D-B2AD-131132A9470E}" type="presParOf" srcId="{7C224390-70BB-41AB-86B1-F4A61DF269BB}" destId="{8294BA03-1168-4A60-9F15-7B7F9AE65AF7}" srcOrd="1" destOrd="0" presId="urn:microsoft.com/office/officeart/2005/8/layout/vList5"/>
    <dgm:cxn modelId="{B4C53A08-A11D-411D-9AC0-4CAA169C6FDD}" type="presParOf" srcId="{7C224390-70BB-41AB-86B1-F4A61DF269BB}" destId="{DCD9842B-0969-43DD-AB97-4DBBE8637D72}" srcOrd="2" destOrd="0" presId="urn:microsoft.com/office/officeart/2005/8/layout/vList5"/>
    <dgm:cxn modelId="{654138CA-EF09-4FB9-9E91-6779C3A0F972}" type="presParOf" srcId="{DCD9842B-0969-43DD-AB97-4DBBE8637D72}" destId="{01B15D76-8AAE-4234-938B-E92EF886B415}" srcOrd="0" destOrd="0" presId="urn:microsoft.com/office/officeart/2005/8/layout/vList5"/>
    <dgm:cxn modelId="{10F55680-5230-473F-9EC5-77EA4296B186}" type="presParOf" srcId="{DCD9842B-0969-43DD-AB97-4DBBE8637D72}" destId="{1C49CC97-5A7A-411C-B946-3DF440E33831}" srcOrd="1" destOrd="0" presId="urn:microsoft.com/office/officeart/2005/8/layout/vList5"/>
    <dgm:cxn modelId="{232AF3A9-ADD2-4AB1-8B6A-8E70D6309AD3}" type="presParOf" srcId="{7C224390-70BB-41AB-86B1-F4A61DF269BB}" destId="{B0F91F88-3EA9-41A2-B732-37CC3289A2CF}" srcOrd="3" destOrd="0" presId="urn:microsoft.com/office/officeart/2005/8/layout/vList5"/>
    <dgm:cxn modelId="{A90586F0-11D3-4229-8B8A-2ECD482B73E5}" type="presParOf" srcId="{7C224390-70BB-41AB-86B1-F4A61DF269BB}" destId="{4782471D-1423-4902-B83C-5DBF2038E030}" srcOrd="4" destOrd="0" presId="urn:microsoft.com/office/officeart/2005/8/layout/vList5"/>
    <dgm:cxn modelId="{991817F3-BC35-4E3C-96CA-744CC6C43A46}" type="presParOf" srcId="{4782471D-1423-4902-B83C-5DBF2038E030}" destId="{72379791-4809-4040-97BD-532FD54D6D26}" srcOrd="0" destOrd="0" presId="urn:microsoft.com/office/officeart/2005/8/layout/vList5"/>
    <dgm:cxn modelId="{5ECECF5F-8504-4733-93A2-E8382D556A9F}" type="presParOf" srcId="{4782471D-1423-4902-B83C-5DBF2038E030}" destId="{C6E3F3FB-4913-4F69-AEB4-AA8F66377D99}" srcOrd="1" destOrd="0" presId="urn:microsoft.com/office/officeart/2005/8/layout/vList5"/>
    <dgm:cxn modelId="{9379260F-1BC2-4BF8-B0D8-EC80076D7455}" type="presParOf" srcId="{7C224390-70BB-41AB-86B1-F4A61DF269BB}" destId="{B84C4F40-E09A-46D3-AC7A-D790281EBE0A}" srcOrd="5" destOrd="0" presId="urn:microsoft.com/office/officeart/2005/8/layout/vList5"/>
    <dgm:cxn modelId="{B043DAE2-4F96-4B67-A7CE-2DB826C0665B}" type="presParOf" srcId="{7C224390-70BB-41AB-86B1-F4A61DF269BB}" destId="{DB1E85E6-868F-4553-9BA5-BB5E1512A236}" srcOrd="6" destOrd="0" presId="urn:microsoft.com/office/officeart/2005/8/layout/vList5"/>
    <dgm:cxn modelId="{29F32024-B474-41B6-99B0-6A86564E9A72}" type="presParOf" srcId="{DB1E85E6-868F-4553-9BA5-BB5E1512A236}" destId="{EF911DB4-0039-46A7-88EE-AE9B479D3007}" srcOrd="0" destOrd="0" presId="urn:microsoft.com/office/officeart/2005/8/layout/vList5"/>
    <dgm:cxn modelId="{00C54019-46A1-475A-BD0D-450E5ADF1FBC}" type="presParOf" srcId="{DB1E85E6-868F-4553-9BA5-BB5E1512A236}" destId="{9A7DC5C2-EF29-44A0-B2AD-B1E148D5B6F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1DE4C5-1F2B-4E11-A6A7-535F1EDD163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TW" altLang="en-US"/>
        </a:p>
      </dgm:t>
    </dgm:pt>
    <dgm:pt modelId="{56024CCB-C9DA-4A07-A3BE-8BED2A32CEC5}">
      <dgm:prSet phldrT="[文字]"/>
      <dgm:spPr/>
      <dgm:t>
        <a:bodyPr/>
        <a:lstStyle/>
        <a:p>
          <a:r>
            <a:rPr lang="zh-TW" altLang="en-US" b="1" dirty="0">
              <a:solidFill>
                <a:srgbClr val="C00000"/>
              </a:solidFill>
            </a:rPr>
            <a:t>靜態風險因子</a:t>
          </a:r>
        </a:p>
      </dgm:t>
    </dgm:pt>
    <dgm:pt modelId="{F92A2E3F-D1F3-4EB8-96B7-D06CDB6A0511}" type="parTrans" cxnId="{556C7996-7452-4B22-9855-EEC1DAF5A9D4}">
      <dgm:prSet/>
      <dgm:spPr/>
      <dgm:t>
        <a:bodyPr/>
        <a:lstStyle/>
        <a:p>
          <a:endParaRPr lang="zh-TW" altLang="en-US"/>
        </a:p>
      </dgm:t>
    </dgm:pt>
    <dgm:pt modelId="{6BF64C05-4489-42F0-AF00-C3B8944E97CA}" type="sibTrans" cxnId="{556C7996-7452-4B22-9855-EEC1DAF5A9D4}">
      <dgm:prSet/>
      <dgm:spPr/>
      <dgm:t>
        <a:bodyPr/>
        <a:lstStyle/>
        <a:p>
          <a:endParaRPr lang="zh-TW" altLang="en-US"/>
        </a:p>
      </dgm:t>
    </dgm:pt>
    <dgm:pt modelId="{8DCCF919-36E2-42A1-8CE9-F2DA5C43408E}">
      <dgm:prSet phldrT="[文字]"/>
      <dgm:spPr/>
      <dgm:t>
        <a:bodyPr/>
        <a:lstStyle/>
        <a:p>
          <a:r>
            <a:rPr lang="zh-TW" altLang="en-US" b="1" dirty="0"/>
            <a:t>犯罪歷史</a:t>
          </a:r>
        </a:p>
      </dgm:t>
    </dgm:pt>
    <dgm:pt modelId="{D5277857-7597-42C4-8320-618EFE0F6F0C}" type="parTrans" cxnId="{3A2F75C1-0172-4CF0-9A37-0621A5D60AE5}">
      <dgm:prSet/>
      <dgm:spPr/>
      <dgm:t>
        <a:bodyPr/>
        <a:lstStyle/>
        <a:p>
          <a:endParaRPr lang="zh-TW" altLang="en-US"/>
        </a:p>
      </dgm:t>
    </dgm:pt>
    <dgm:pt modelId="{8030D4C6-4270-4D8C-8E37-3E4F1347A2A1}" type="sibTrans" cxnId="{3A2F75C1-0172-4CF0-9A37-0621A5D60AE5}">
      <dgm:prSet/>
      <dgm:spPr/>
      <dgm:t>
        <a:bodyPr/>
        <a:lstStyle/>
        <a:p>
          <a:endParaRPr lang="zh-TW" altLang="en-US"/>
        </a:p>
      </dgm:t>
    </dgm:pt>
    <dgm:pt modelId="{1248E88C-5CD3-45A3-B864-E9B28EF07876}">
      <dgm:prSet phldrT="[文字]"/>
      <dgm:spPr/>
      <dgm:t>
        <a:bodyPr/>
        <a:lstStyle/>
        <a:p>
          <a:r>
            <a:rPr lang="zh-TW" altLang="en-US" b="1" dirty="0">
              <a:solidFill>
                <a:srgbClr val="0070C0"/>
              </a:solidFill>
            </a:rPr>
            <a:t>動態風險因子</a:t>
          </a:r>
        </a:p>
      </dgm:t>
    </dgm:pt>
    <dgm:pt modelId="{77A1DF7F-1164-430C-BB6F-8615A7885AF4}" type="parTrans" cxnId="{F86F0862-9719-44B9-909F-7777CFEB1541}">
      <dgm:prSet/>
      <dgm:spPr/>
      <dgm:t>
        <a:bodyPr/>
        <a:lstStyle/>
        <a:p>
          <a:endParaRPr lang="zh-TW" altLang="en-US"/>
        </a:p>
      </dgm:t>
    </dgm:pt>
    <dgm:pt modelId="{6DF0A97E-A14A-40D8-91A6-AB31A00E0668}" type="sibTrans" cxnId="{F86F0862-9719-44B9-909F-7777CFEB1541}">
      <dgm:prSet/>
      <dgm:spPr/>
      <dgm:t>
        <a:bodyPr/>
        <a:lstStyle/>
        <a:p>
          <a:endParaRPr lang="zh-TW" altLang="en-US"/>
        </a:p>
      </dgm:t>
    </dgm:pt>
    <dgm:pt modelId="{079564CD-1545-4522-AACD-765394806627}" type="pres">
      <dgm:prSet presAssocID="{FE1DE4C5-1F2B-4E11-A6A7-535F1EDD1631}" presName="Name0" presStyleCnt="0">
        <dgm:presLayoutVars>
          <dgm:chMax val="7"/>
          <dgm:chPref val="7"/>
          <dgm:dir/>
          <dgm:animLvl val="lvl"/>
        </dgm:presLayoutVars>
      </dgm:prSet>
      <dgm:spPr/>
    </dgm:pt>
    <dgm:pt modelId="{732EA9B6-AFC7-47B5-BF4C-288A1021AA48}" type="pres">
      <dgm:prSet presAssocID="{56024CCB-C9DA-4A07-A3BE-8BED2A32CEC5}" presName="Accent1" presStyleCnt="0"/>
      <dgm:spPr/>
    </dgm:pt>
    <dgm:pt modelId="{65041069-5D94-4EF4-8D5A-CB71AA837A00}" type="pres">
      <dgm:prSet presAssocID="{56024CCB-C9DA-4A07-A3BE-8BED2A32CEC5}" presName="Accent" presStyleLbl="node1" presStyleIdx="0" presStyleCnt="3"/>
      <dgm:spPr/>
    </dgm:pt>
    <dgm:pt modelId="{1FC13F84-BF30-4A0F-83F4-138416C9A4C1}" type="pres">
      <dgm:prSet presAssocID="{56024CCB-C9DA-4A07-A3BE-8BED2A32CEC5}" presName="Parent1" presStyleLbl="revTx" presStyleIdx="0" presStyleCnt="3">
        <dgm:presLayoutVars>
          <dgm:chMax val="1"/>
          <dgm:chPref val="1"/>
          <dgm:bulletEnabled val="1"/>
        </dgm:presLayoutVars>
      </dgm:prSet>
      <dgm:spPr/>
    </dgm:pt>
    <dgm:pt modelId="{1D4D6C27-ADC4-4E6C-BCBE-CB7DF26FF537}" type="pres">
      <dgm:prSet presAssocID="{8DCCF919-36E2-42A1-8CE9-F2DA5C43408E}" presName="Accent2" presStyleCnt="0"/>
      <dgm:spPr/>
    </dgm:pt>
    <dgm:pt modelId="{372D8299-F1DB-4618-A663-D06899C59C71}" type="pres">
      <dgm:prSet presAssocID="{8DCCF919-36E2-42A1-8CE9-F2DA5C43408E}" presName="Accent" presStyleLbl="node1" presStyleIdx="1" presStyleCnt="3"/>
      <dgm:spPr/>
    </dgm:pt>
    <dgm:pt modelId="{17767C5E-69E7-4712-BCEC-BCA25DA86A1E}" type="pres">
      <dgm:prSet presAssocID="{8DCCF919-36E2-42A1-8CE9-F2DA5C43408E}" presName="Parent2" presStyleLbl="revTx" presStyleIdx="1" presStyleCnt="3">
        <dgm:presLayoutVars>
          <dgm:chMax val="1"/>
          <dgm:chPref val="1"/>
          <dgm:bulletEnabled val="1"/>
        </dgm:presLayoutVars>
      </dgm:prSet>
      <dgm:spPr/>
    </dgm:pt>
    <dgm:pt modelId="{63DD899D-FE74-4A48-A2DE-721949873AE8}" type="pres">
      <dgm:prSet presAssocID="{1248E88C-5CD3-45A3-B864-E9B28EF07876}" presName="Accent3" presStyleCnt="0"/>
      <dgm:spPr/>
    </dgm:pt>
    <dgm:pt modelId="{24C01322-8B04-4500-B83A-0C883EC03B95}" type="pres">
      <dgm:prSet presAssocID="{1248E88C-5CD3-45A3-B864-E9B28EF07876}" presName="Accent" presStyleLbl="node1" presStyleIdx="2" presStyleCnt="3"/>
      <dgm:spPr/>
    </dgm:pt>
    <dgm:pt modelId="{174C981C-D0E7-4DF3-887C-1398F1D28C46}" type="pres">
      <dgm:prSet presAssocID="{1248E88C-5CD3-45A3-B864-E9B28EF07876}" presName="Parent3" presStyleLbl="revTx" presStyleIdx="2" presStyleCnt="3">
        <dgm:presLayoutVars>
          <dgm:chMax val="1"/>
          <dgm:chPref val="1"/>
          <dgm:bulletEnabled val="1"/>
        </dgm:presLayoutVars>
      </dgm:prSet>
      <dgm:spPr/>
    </dgm:pt>
  </dgm:ptLst>
  <dgm:cxnLst>
    <dgm:cxn modelId="{36CB851F-7527-40B7-99FA-A200C8B0E55D}" type="presOf" srcId="{1248E88C-5CD3-45A3-B864-E9B28EF07876}" destId="{174C981C-D0E7-4DF3-887C-1398F1D28C46}" srcOrd="0" destOrd="0" presId="urn:microsoft.com/office/officeart/2009/layout/CircleArrowProcess"/>
    <dgm:cxn modelId="{119A612D-FD82-4EE5-9F4A-85327B8A45EA}" type="presOf" srcId="{8DCCF919-36E2-42A1-8CE9-F2DA5C43408E}" destId="{17767C5E-69E7-4712-BCEC-BCA25DA86A1E}" srcOrd="0" destOrd="0" presId="urn:microsoft.com/office/officeart/2009/layout/CircleArrowProcess"/>
    <dgm:cxn modelId="{F86F0862-9719-44B9-909F-7777CFEB1541}" srcId="{FE1DE4C5-1F2B-4E11-A6A7-535F1EDD1631}" destId="{1248E88C-5CD3-45A3-B864-E9B28EF07876}" srcOrd="2" destOrd="0" parTransId="{77A1DF7F-1164-430C-BB6F-8615A7885AF4}" sibTransId="{6DF0A97E-A14A-40D8-91A6-AB31A00E0668}"/>
    <dgm:cxn modelId="{F21B2D45-C3F7-4160-BCEA-9801736F435A}" type="presOf" srcId="{FE1DE4C5-1F2B-4E11-A6A7-535F1EDD1631}" destId="{079564CD-1545-4522-AACD-765394806627}" srcOrd="0" destOrd="0" presId="urn:microsoft.com/office/officeart/2009/layout/CircleArrowProcess"/>
    <dgm:cxn modelId="{556C7996-7452-4B22-9855-EEC1DAF5A9D4}" srcId="{FE1DE4C5-1F2B-4E11-A6A7-535F1EDD1631}" destId="{56024CCB-C9DA-4A07-A3BE-8BED2A32CEC5}" srcOrd="0" destOrd="0" parTransId="{F92A2E3F-D1F3-4EB8-96B7-D06CDB6A0511}" sibTransId="{6BF64C05-4489-42F0-AF00-C3B8944E97CA}"/>
    <dgm:cxn modelId="{3A2F75C1-0172-4CF0-9A37-0621A5D60AE5}" srcId="{FE1DE4C5-1F2B-4E11-A6A7-535F1EDD1631}" destId="{8DCCF919-36E2-42A1-8CE9-F2DA5C43408E}" srcOrd="1" destOrd="0" parTransId="{D5277857-7597-42C4-8320-618EFE0F6F0C}" sibTransId="{8030D4C6-4270-4D8C-8E37-3E4F1347A2A1}"/>
    <dgm:cxn modelId="{8E8C90C9-8699-4420-BEE1-336A3EF9179D}" type="presOf" srcId="{56024CCB-C9DA-4A07-A3BE-8BED2A32CEC5}" destId="{1FC13F84-BF30-4A0F-83F4-138416C9A4C1}" srcOrd="0" destOrd="0" presId="urn:microsoft.com/office/officeart/2009/layout/CircleArrowProcess"/>
    <dgm:cxn modelId="{28E9AB21-47B7-4ADC-81A6-9B7B38AC30AF}" type="presParOf" srcId="{079564CD-1545-4522-AACD-765394806627}" destId="{732EA9B6-AFC7-47B5-BF4C-288A1021AA48}" srcOrd="0" destOrd="0" presId="urn:microsoft.com/office/officeart/2009/layout/CircleArrowProcess"/>
    <dgm:cxn modelId="{9318DDA5-AAFD-4719-BAC2-495ABB501132}" type="presParOf" srcId="{732EA9B6-AFC7-47B5-BF4C-288A1021AA48}" destId="{65041069-5D94-4EF4-8D5A-CB71AA837A00}" srcOrd="0" destOrd="0" presId="urn:microsoft.com/office/officeart/2009/layout/CircleArrowProcess"/>
    <dgm:cxn modelId="{3AC085CC-09AC-438C-9661-F88FD59BFE58}" type="presParOf" srcId="{079564CD-1545-4522-AACD-765394806627}" destId="{1FC13F84-BF30-4A0F-83F4-138416C9A4C1}" srcOrd="1" destOrd="0" presId="urn:microsoft.com/office/officeart/2009/layout/CircleArrowProcess"/>
    <dgm:cxn modelId="{428CBD76-84C9-4BA4-AC48-E4F88F9C97A4}" type="presParOf" srcId="{079564CD-1545-4522-AACD-765394806627}" destId="{1D4D6C27-ADC4-4E6C-BCBE-CB7DF26FF537}" srcOrd="2" destOrd="0" presId="urn:microsoft.com/office/officeart/2009/layout/CircleArrowProcess"/>
    <dgm:cxn modelId="{1A70155C-13AF-4840-9D4A-388B56598A0D}" type="presParOf" srcId="{1D4D6C27-ADC4-4E6C-BCBE-CB7DF26FF537}" destId="{372D8299-F1DB-4618-A663-D06899C59C71}" srcOrd="0" destOrd="0" presId="urn:microsoft.com/office/officeart/2009/layout/CircleArrowProcess"/>
    <dgm:cxn modelId="{88D6E86E-EAEB-452A-92F8-86E13C518E34}" type="presParOf" srcId="{079564CD-1545-4522-AACD-765394806627}" destId="{17767C5E-69E7-4712-BCEC-BCA25DA86A1E}" srcOrd="3" destOrd="0" presId="urn:microsoft.com/office/officeart/2009/layout/CircleArrowProcess"/>
    <dgm:cxn modelId="{ED52C177-15A5-4128-84B4-0715DC474633}" type="presParOf" srcId="{079564CD-1545-4522-AACD-765394806627}" destId="{63DD899D-FE74-4A48-A2DE-721949873AE8}" srcOrd="4" destOrd="0" presId="urn:microsoft.com/office/officeart/2009/layout/CircleArrowProcess"/>
    <dgm:cxn modelId="{57E47554-206C-47B3-9795-A578478E6D93}" type="presParOf" srcId="{63DD899D-FE74-4A48-A2DE-721949873AE8}" destId="{24C01322-8B04-4500-B83A-0C883EC03B95}" srcOrd="0" destOrd="0" presId="urn:microsoft.com/office/officeart/2009/layout/CircleArrowProcess"/>
    <dgm:cxn modelId="{FD1D45E7-02F2-4C3A-BA52-6307021E014C}" type="presParOf" srcId="{079564CD-1545-4522-AACD-765394806627}" destId="{174C981C-D0E7-4DF3-887C-1398F1D28C46}"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6968-B806-41A1-BC96-4D8265C3B5A9}">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TW" altLang="en-US" sz="2000" b="1" kern="1200" baseline="0" dirty="0">
              <a:latin typeface="Calibri" panose="020F0502020204030204" pitchFamily="34" charset="0"/>
              <a:ea typeface="微軟正黑體" panose="020B0604030504040204" pitchFamily="34" charset="-120"/>
            </a:rPr>
            <a:t>學歷</a:t>
          </a:r>
        </a:p>
        <a:p>
          <a:pPr marL="171450" lvl="1" indent="-171450" algn="l" defTabSz="800100" rtl="0">
            <a:lnSpc>
              <a:spcPct val="90000"/>
            </a:lnSpc>
            <a:spcBef>
              <a:spcPct val="0"/>
            </a:spcBef>
            <a:spcAft>
              <a:spcPct val="15000"/>
            </a:spcAft>
            <a:buChar char="•"/>
          </a:pPr>
          <a:r>
            <a:rPr lang="zh-TW" altLang="en-US" sz="1800" b="1" kern="1200" baseline="0" dirty="0">
              <a:latin typeface="Calibri" panose="020F0502020204030204" pitchFamily="34" charset="0"/>
              <a:ea typeface="微軟正黑體" panose="020B0604030504040204" pitchFamily="34" charset="-120"/>
            </a:rPr>
            <a:t>美國維吉尼亞大學系統暨資訊工程博士</a:t>
          </a:r>
        </a:p>
      </dsp:txBody>
      <dsp:txXfrm>
        <a:off x="2239099" y="0"/>
        <a:ext cx="8276500" cy="1359793"/>
      </dsp:txXfrm>
    </dsp:sp>
    <dsp:sp modelId="{9D1C9700-D7B3-400A-B6D6-FE4FC1A01945}">
      <dsp:nvSpPr>
        <dsp:cNvPr id="0" name=""/>
        <dsp:cNvSpPr/>
      </dsp:nvSpPr>
      <dsp:spPr>
        <a:xfrm>
          <a:off x="135979" y="135979"/>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01655-D121-4E69-843F-8366A44C791E}">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研究與教學</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機器學習、資料探勘、模式與模擬、資訊安全</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程式開發、遊戲程式、資料工程、企業架構分析</a:t>
          </a:r>
        </a:p>
      </dsp:txBody>
      <dsp:txXfrm>
        <a:off x="2239099" y="1495772"/>
        <a:ext cx="8276500" cy="1359793"/>
      </dsp:txXfrm>
    </dsp:sp>
    <dsp:sp modelId="{94124255-DF73-4DF4-BE92-FBFF450E1F9D}">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8D060-F5C1-44F4-9396-AF0B18E2D1B2}">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聯絡</a:t>
          </a: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Email: jc7qxccit@gmail.com</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Cell: 0919341293</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err="1">
              <a:latin typeface="Calibri" panose="020F0502020204030204" pitchFamily="34" charset="0"/>
              <a:ea typeface="微軟正黑體" panose="020B0604030504040204" pitchFamily="34" charset="-120"/>
            </a:rPr>
            <a:t>Line</a:t>
          </a:r>
          <a:r>
            <a:rPr lang="en-US" altLang="zh-TW" sz="1800" b="1" kern="1200" baseline="0" dirty="0" err="1">
              <a:latin typeface="Calibri" panose="020F0502020204030204" pitchFamily="34" charset="0"/>
              <a:ea typeface="微軟正黑體" panose="020B0604030504040204" pitchFamily="34" charset="-120"/>
            </a:rPr>
            <a:t>ID</a:t>
          </a:r>
          <a:r>
            <a:rPr lang="en-US" sz="1800" b="1" kern="1200" baseline="0" dirty="0">
              <a:latin typeface="Calibri" panose="020F0502020204030204" pitchFamily="34" charset="0"/>
              <a:ea typeface="微軟正黑體" panose="020B0604030504040204" pitchFamily="34" charset="-120"/>
            </a:rPr>
            <a:t>: jc7qx</a:t>
          </a:r>
          <a:endParaRPr lang="zh-TW" sz="1800" b="1" kern="1200" baseline="0" dirty="0">
            <a:latin typeface="Calibri" panose="020F0502020204030204" pitchFamily="34" charset="0"/>
            <a:ea typeface="微軟正黑體" panose="020B0604030504040204" pitchFamily="34" charset="-120"/>
          </a:endParaRPr>
        </a:p>
      </dsp:txBody>
      <dsp:txXfrm>
        <a:off x="2239099" y="2991544"/>
        <a:ext cx="8276500" cy="1359793"/>
      </dsp:txXfrm>
    </dsp:sp>
    <dsp:sp modelId="{47199A8F-6EA9-446E-8696-9643BC2B642F}">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C6355-EABF-4923-98C4-4E0EBDE66381}">
      <dsp:nvSpPr>
        <dsp:cNvPr id="0" name=""/>
        <dsp:cNvSpPr/>
      </dsp:nvSpPr>
      <dsp:spPr>
        <a:xfrm>
          <a:off x="382435"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資料蒐集</a:t>
          </a:r>
        </a:p>
      </dsp:txBody>
      <dsp:txXfrm>
        <a:off x="413279" y="32983"/>
        <a:ext cx="1693487" cy="991417"/>
      </dsp:txXfrm>
    </dsp:sp>
    <dsp:sp modelId="{BFE3CC97-033E-4410-9CBB-E35E484CC458}">
      <dsp:nvSpPr>
        <dsp:cNvPr id="0" name=""/>
        <dsp:cNvSpPr/>
      </dsp:nvSpPr>
      <dsp:spPr>
        <a:xfrm>
          <a:off x="2292066"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8106"/>
        <a:ext cx="260468" cy="261169"/>
      </dsp:txXfrm>
    </dsp:sp>
    <dsp:sp modelId="{E9549734-0E2A-4519-A12C-B71FF7BA7491}">
      <dsp:nvSpPr>
        <dsp:cNvPr id="0" name=""/>
        <dsp:cNvSpPr/>
      </dsp:nvSpPr>
      <dsp:spPr>
        <a:xfrm>
          <a:off x="2839681"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資料清理</a:t>
          </a:r>
        </a:p>
      </dsp:txBody>
      <dsp:txXfrm>
        <a:off x="2870525" y="32983"/>
        <a:ext cx="1693487" cy="991417"/>
      </dsp:txXfrm>
    </dsp:sp>
    <dsp:sp modelId="{980216D9-D259-41BC-81E7-DD8AA7306A64}">
      <dsp:nvSpPr>
        <dsp:cNvPr id="0" name=""/>
        <dsp:cNvSpPr/>
      </dsp:nvSpPr>
      <dsp:spPr>
        <a:xfrm>
          <a:off x="4749312"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4749312" y="398106"/>
        <a:ext cx="260468" cy="261169"/>
      </dsp:txXfrm>
    </dsp:sp>
    <dsp:sp modelId="{675E61C6-CE38-4FCE-A7E4-1C552F70B8A4}">
      <dsp:nvSpPr>
        <dsp:cNvPr id="0" name=""/>
        <dsp:cNvSpPr/>
      </dsp:nvSpPr>
      <dsp:spPr>
        <a:xfrm>
          <a:off x="5296926"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資料預處理</a:t>
          </a:r>
        </a:p>
      </dsp:txBody>
      <dsp:txXfrm>
        <a:off x="5327770" y="32983"/>
        <a:ext cx="1693487" cy="991417"/>
      </dsp:txXfrm>
    </dsp:sp>
    <dsp:sp modelId="{0BAD398B-6536-43E1-92C7-F0045B9D78F9}">
      <dsp:nvSpPr>
        <dsp:cNvPr id="0" name=""/>
        <dsp:cNvSpPr/>
      </dsp:nvSpPr>
      <dsp:spPr>
        <a:xfrm rot="5400000">
          <a:off x="5988465" y="1178106"/>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6043930" y="1209699"/>
        <a:ext cx="261169" cy="260468"/>
      </dsp:txXfrm>
    </dsp:sp>
    <dsp:sp modelId="{2B5CD8E1-8AAE-4FF2-B1EF-E5E9D9964662}">
      <dsp:nvSpPr>
        <dsp:cNvPr id="0" name=""/>
        <dsp:cNvSpPr/>
      </dsp:nvSpPr>
      <dsp:spPr>
        <a:xfrm>
          <a:off x="5296926"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特徵屬性</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選取</a:t>
          </a:r>
        </a:p>
      </dsp:txBody>
      <dsp:txXfrm>
        <a:off x="5327770" y="1788158"/>
        <a:ext cx="1693487" cy="991417"/>
      </dsp:txXfrm>
    </dsp:sp>
    <dsp:sp modelId="{3410659D-35A1-43F5-A4FB-3889DBB00C4B}">
      <dsp:nvSpPr>
        <dsp:cNvPr id="0" name=""/>
        <dsp:cNvSpPr/>
      </dsp:nvSpPr>
      <dsp:spPr>
        <a:xfrm rot="10800000">
          <a:off x="4770374"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4882003" y="2153282"/>
        <a:ext cx="260468" cy="261169"/>
      </dsp:txXfrm>
    </dsp:sp>
    <dsp:sp modelId="{B8402448-9937-48F8-A614-981CB172C25E}">
      <dsp:nvSpPr>
        <dsp:cNvPr id="0" name=""/>
        <dsp:cNvSpPr/>
      </dsp:nvSpPr>
      <dsp:spPr>
        <a:xfrm>
          <a:off x="2839681"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訓練模型</a:t>
          </a:r>
        </a:p>
      </dsp:txBody>
      <dsp:txXfrm>
        <a:off x="2870525" y="1788158"/>
        <a:ext cx="1693487" cy="991417"/>
      </dsp:txXfrm>
    </dsp:sp>
    <dsp:sp modelId="{9596B815-AAF3-4964-A9DE-E550C0BA8B7A}">
      <dsp:nvSpPr>
        <dsp:cNvPr id="0" name=""/>
        <dsp:cNvSpPr/>
      </dsp:nvSpPr>
      <dsp:spPr>
        <a:xfrm rot="10800000">
          <a:off x="2313128"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2424757" y="2153282"/>
        <a:ext cx="260468" cy="261169"/>
      </dsp:txXfrm>
    </dsp:sp>
    <dsp:sp modelId="{30BC938B-3E66-4976-B8B9-E56458EC82F5}">
      <dsp:nvSpPr>
        <dsp:cNvPr id="0" name=""/>
        <dsp:cNvSpPr/>
      </dsp:nvSpPr>
      <dsp:spPr>
        <a:xfrm>
          <a:off x="382435"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模型測試</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調整參數</a:t>
          </a:r>
        </a:p>
      </dsp:txBody>
      <dsp:txXfrm>
        <a:off x="413279" y="1788158"/>
        <a:ext cx="1693487" cy="991417"/>
      </dsp:txXfrm>
    </dsp:sp>
    <dsp:sp modelId="{27B75017-B9CC-44C1-B792-52D349380910}">
      <dsp:nvSpPr>
        <dsp:cNvPr id="0" name=""/>
        <dsp:cNvSpPr/>
      </dsp:nvSpPr>
      <dsp:spPr>
        <a:xfrm rot="5400000">
          <a:off x="1073974" y="2933281"/>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1129439" y="2964874"/>
        <a:ext cx="261169" cy="260468"/>
      </dsp:txXfrm>
    </dsp:sp>
    <dsp:sp modelId="{924BE55C-5ACC-4AF2-9D33-E7DB7E7A6DE9}">
      <dsp:nvSpPr>
        <dsp:cNvPr id="0" name=""/>
        <dsp:cNvSpPr/>
      </dsp:nvSpPr>
      <dsp:spPr>
        <a:xfrm>
          <a:off x="382435"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模型部屬</a:t>
          </a:r>
        </a:p>
      </dsp:txBody>
      <dsp:txXfrm>
        <a:off x="413279" y="3543333"/>
        <a:ext cx="1693487" cy="991417"/>
      </dsp:txXfrm>
    </dsp:sp>
    <dsp:sp modelId="{7A701F91-9752-40B7-95D2-4364245F5BB2}">
      <dsp:nvSpPr>
        <dsp:cNvPr id="0" name=""/>
        <dsp:cNvSpPr/>
      </dsp:nvSpPr>
      <dsp:spPr>
        <a:xfrm>
          <a:off x="2292066" y="3821400"/>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08457"/>
        <a:ext cx="260468" cy="261169"/>
      </dsp:txXfrm>
    </dsp:sp>
    <dsp:sp modelId="{D4E565AF-A435-4712-B3A4-47C34318A2BB}">
      <dsp:nvSpPr>
        <dsp:cNvPr id="0" name=""/>
        <dsp:cNvSpPr/>
      </dsp:nvSpPr>
      <dsp:spPr>
        <a:xfrm>
          <a:off x="2839681"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預測風險</a:t>
          </a:r>
        </a:p>
      </dsp:txBody>
      <dsp:txXfrm>
        <a:off x="2870525" y="3543333"/>
        <a:ext cx="1693487" cy="991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50E0-26C4-44CC-BD4C-85F8F77727FD}">
      <dsp:nvSpPr>
        <dsp:cNvPr id="0" name=""/>
        <dsp:cNvSpPr/>
      </dsp:nvSpPr>
      <dsp:spPr>
        <a:xfrm>
          <a:off x="-5922407" y="-906310"/>
          <a:ext cx="7050469" cy="7050469"/>
        </a:xfrm>
        <a:prstGeom prst="blockArc">
          <a:avLst>
            <a:gd name="adj1" fmla="val 18900000"/>
            <a:gd name="adj2" fmla="val 2700000"/>
            <a:gd name="adj3" fmla="val 30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46A39-5F5F-4173-A9C7-37ABEBE9E63D}">
      <dsp:nvSpPr>
        <dsp:cNvPr id="0" name=""/>
        <dsp:cNvSpPr/>
      </dsp:nvSpPr>
      <dsp:spPr>
        <a:xfrm>
          <a:off x="493008" y="327260"/>
          <a:ext cx="10949761" cy="6549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dirty="0">
              <a:latin typeface="Calibri" panose="020F0502020204030204" pitchFamily="34" charset="0"/>
              <a:ea typeface="微軟正黑體" panose="020B0604030504040204" pitchFamily="34" charset="-120"/>
            </a:rPr>
            <a:t>人工智慧簡介 </a:t>
          </a:r>
          <a:r>
            <a:rPr lang="en-US" sz="2500" b="1" kern="1200" baseline="0" dirty="0">
              <a:latin typeface="Calibri" panose="020F0502020204030204" pitchFamily="34" charset="0"/>
              <a:ea typeface="微軟正黑體" panose="020B0604030504040204" pitchFamily="34" charset="-120"/>
            </a:rPr>
            <a:t>Artificial Intelligence</a:t>
          </a:r>
          <a:endParaRPr lang="zh-TW" sz="2500" kern="1200" baseline="0" dirty="0">
            <a:latin typeface="Calibri" panose="020F0502020204030204" pitchFamily="34" charset="0"/>
            <a:ea typeface="微軟正黑體" panose="020B0604030504040204" pitchFamily="34" charset="-120"/>
          </a:endParaRPr>
        </a:p>
      </dsp:txBody>
      <dsp:txXfrm>
        <a:off x="493008" y="327260"/>
        <a:ext cx="10949761" cy="654940"/>
      </dsp:txXfrm>
    </dsp:sp>
    <dsp:sp modelId="{E5585505-CE64-4763-A673-A926AB411037}">
      <dsp:nvSpPr>
        <dsp:cNvPr id="0" name=""/>
        <dsp:cNvSpPr/>
      </dsp:nvSpPr>
      <dsp:spPr>
        <a:xfrm>
          <a:off x="83671" y="245393"/>
          <a:ext cx="818675" cy="81867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013EAD-66BF-4180-882F-104639A336D3}">
      <dsp:nvSpPr>
        <dsp:cNvPr id="0" name=""/>
        <dsp:cNvSpPr/>
      </dsp:nvSpPr>
      <dsp:spPr>
        <a:xfrm>
          <a:off x="962320" y="1309357"/>
          <a:ext cx="10480450" cy="654940"/>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機器學習 </a:t>
          </a:r>
          <a:r>
            <a:rPr lang="en-US" sz="2500" b="1" kern="1200" baseline="0">
              <a:latin typeface="Calibri" panose="020F0502020204030204" pitchFamily="34" charset="0"/>
              <a:ea typeface="微軟正黑體" panose="020B0604030504040204" pitchFamily="34" charset="-120"/>
            </a:rPr>
            <a:t>Machine Learning</a:t>
          </a:r>
          <a:endParaRPr lang="zh-TW" sz="2500" kern="1200" baseline="0">
            <a:latin typeface="Calibri" panose="020F0502020204030204" pitchFamily="34" charset="0"/>
            <a:ea typeface="微軟正黑體" panose="020B0604030504040204" pitchFamily="34" charset="-120"/>
          </a:endParaRPr>
        </a:p>
      </dsp:txBody>
      <dsp:txXfrm>
        <a:off x="962320" y="1309357"/>
        <a:ext cx="10480450" cy="654940"/>
      </dsp:txXfrm>
    </dsp:sp>
    <dsp:sp modelId="{601E1BCF-EF35-489B-BC38-1C53575C33AD}">
      <dsp:nvSpPr>
        <dsp:cNvPr id="0" name=""/>
        <dsp:cNvSpPr/>
      </dsp:nvSpPr>
      <dsp:spPr>
        <a:xfrm>
          <a:off x="552982" y="1227489"/>
          <a:ext cx="818675" cy="818675"/>
        </a:xfrm>
        <a:prstGeom prst="ellipse">
          <a:avLst/>
        </a:prstGeom>
        <a:solidFill>
          <a:schemeClr val="lt1">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0E39CD-1B41-4C8F-9569-154B1CB4428C}">
      <dsp:nvSpPr>
        <dsp:cNvPr id="0" name=""/>
        <dsp:cNvSpPr/>
      </dsp:nvSpPr>
      <dsp:spPr>
        <a:xfrm>
          <a:off x="1106361" y="2291454"/>
          <a:ext cx="10336409" cy="654940"/>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人工智慧生成內容</a:t>
          </a:r>
          <a:r>
            <a:rPr lang="en-US" sz="2500" b="1" kern="1200" baseline="0">
              <a:latin typeface="Calibri" panose="020F0502020204030204" pitchFamily="34" charset="0"/>
              <a:ea typeface="微軟正黑體" panose="020B0604030504040204" pitchFamily="34" charset="-120"/>
            </a:rPr>
            <a:t> AIGC</a:t>
          </a:r>
          <a:endParaRPr lang="zh-TW" sz="2500" kern="1200" baseline="0">
            <a:latin typeface="Calibri" panose="020F0502020204030204" pitchFamily="34" charset="0"/>
            <a:ea typeface="微軟正黑體" panose="020B0604030504040204" pitchFamily="34" charset="-120"/>
          </a:endParaRPr>
        </a:p>
      </dsp:txBody>
      <dsp:txXfrm>
        <a:off x="1106361" y="2291454"/>
        <a:ext cx="10336409" cy="654940"/>
      </dsp:txXfrm>
    </dsp:sp>
    <dsp:sp modelId="{962047E1-EFA5-4CC4-93EC-60A968D90803}">
      <dsp:nvSpPr>
        <dsp:cNvPr id="0" name=""/>
        <dsp:cNvSpPr/>
      </dsp:nvSpPr>
      <dsp:spPr>
        <a:xfrm>
          <a:off x="697023" y="2209586"/>
          <a:ext cx="818675" cy="818675"/>
        </a:xfrm>
        <a:prstGeom prst="ellipse">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0C4A0-2B2F-4E74-8008-8C425D56D3D0}">
      <dsp:nvSpPr>
        <dsp:cNvPr id="0" name=""/>
        <dsp:cNvSpPr/>
      </dsp:nvSpPr>
      <dsp:spPr>
        <a:xfrm>
          <a:off x="962320" y="3273550"/>
          <a:ext cx="10480450" cy="654940"/>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預測模型 </a:t>
          </a:r>
          <a:r>
            <a:rPr lang="en-US" sz="2500" b="1" kern="1200" baseline="0">
              <a:latin typeface="Calibri" panose="020F0502020204030204" pitchFamily="34" charset="0"/>
              <a:ea typeface="微軟正黑體" panose="020B0604030504040204" pitchFamily="34" charset="-120"/>
            </a:rPr>
            <a:t>Predictive Modeling</a:t>
          </a:r>
          <a:endParaRPr lang="zh-TW" sz="2500" kern="1200" baseline="0">
            <a:latin typeface="Calibri" panose="020F0502020204030204" pitchFamily="34" charset="0"/>
            <a:ea typeface="微軟正黑體" panose="020B0604030504040204" pitchFamily="34" charset="-120"/>
          </a:endParaRPr>
        </a:p>
      </dsp:txBody>
      <dsp:txXfrm>
        <a:off x="962320" y="3273550"/>
        <a:ext cx="10480450" cy="654940"/>
      </dsp:txXfrm>
    </dsp:sp>
    <dsp:sp modelId="{5570DBF7-40D5-4885-BFF8-CA349AD61557}">
      <dsp:nvSpPr>
        <dsp:cNvPr id="0" name=""/>
        <dsp:cNvSpPr/>
      </dsp:nvSpPr>
      <dsp:spPr>
        <a:xfrm>
          <a:off x="552982" y="3191683"/>
          <a:ext cx="818675" cy="818675"/>
        </a:xfrm>
        <a:prstGeom prst="ellipse">
          <a:avLst/>
        </a:prstGeom>
        <a:solidFill>
          <a:schemeClr val="lt1">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4E5DDE-E0D2-46A7-B081-8594BF9B8EC7}">
      <dsp:nvSpPr>
        <dsp:cNvPr id="0" name=""/>
        <dsp:cNvSpPr/>
      </dsp:nvSpPr>
      <dsp:spPr>
        <a:xfrm>
          <a:off x="493008" y="4255647"/>
          <a:ext cx="10949761" cy="654940"/>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演算法治理趨勢 </a:t>
          </a:r>
          <a:r>
            <a:rPr lang="en-US" sz="2500" b="1" kern="1200" baseline="0">
              <a:latin typeface="Calibri" panose="020F0502020204030204" pitchFamily="34" charset="0"/>
              <a:ea typeface="微軟正黑體" panose="020B0604030504040204" pitchFamily="34" charset="-120"/>
            </a:rPr>
            <a:t>Algorithmic governmentality</a:t>
          </a:r>
          <a:endParaRPr lang="zh-TW" sz="2500" kern="1200" baseline="0">
            <a:latin typeface="Calibri" panose="020F0502020204030204" pitchFamily="34" charset="0"/>
            <a:ea typeface="微軟正黑體" panose="020B0604030504040204" pitchFamily="34" charset="-120"/>
          </a:endParaRPr>
        </a:p>
      </dsp:txBody>
      <dsp:txXfrm>
        <a:off x="493008" y="4255647"/>
        <a:ext cx="10949761" cy="654940"/>
      </dsp:txXfrm>
    </dsp:sp>
    <dsp:sp modelId="{19CBDE47-A8AB-4704-A0ED-A533288FF052}">
      <dsp:nvSpPr>
        <dsp:cNvPr id="0" name=""/>
        <dsp:cNvSpPr/>
      </dsp:nvSpPr>
      <dsp:spPr>
        <a:xfrm>
          <a:off x="83671" y="4173779"/>
          <a:ext cx="818675" cy="818675"/>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1F4FD-9CAE-4292-8728-5E1BA1BDDA04}">
      <dsp:nvSpPr>
        <dsp:cNvPr id="0" name=""/>
        <dsp:cNvSpPr/>
      </dsp:nvSpPr>
      <dsp:spPr>
        <a:xfrm>
          <a:off x="207272"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艾倫、圖靈，約翰、麥卡錫</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機器能展現類似人類的智慧行為的能力</a:t>
          </a:r>
        </a:p>
      </dsp:txBody>
      <dsp:txXfrm>
        <a:off x="207272" y="542268"/>
        <a:ext cx="4943975" cy="1544992"/>
      </dsp:txXfrm>
    </dsp:sp>
    <dsp:sp modelId="{D4EC2037-B171-42A7-9F61-965D277F839F}">
      <dsp:nvSpPr>
        <dsp:cNvPr id="0" name=""/>
        <dsp:cNvSpPr/>
      </dsp:nvSpPr>
      <dsp:spPr>
        <a:xfrm>
          <a:off x="1273" y="319103"/>
          <a:ext cx="1081494" cy="162224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B7E91-1365-4182-8913-F217BA776C78}">
      <dsp:nvSpPr>
        <dsp:cNvPr id="0" name=""/>
        <dsp:cNvSpPr/>
      </dsp:nvSpPr>
      <dsp:spPr>
        <a:xfrm>
          <a:off x="5570351"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司徒爾特、羅素，彼得、若維格</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創建智慧型機器（智慧電腦程式）的科學與工程</a:t>
          </a:r>
        </a:p>
      </dsp:txBody>
      <dsp:txXfrm>
        <a:off x="5570351" y="542268"/>
        <a:ext cx="4943975" cy="1544992"/>
      </dsp:txXfrm>
    </dsp:sp>
    <dsp:sp modelId="{A8381226-3C60-4021-91DF-D1DC13114F3B}">
      <dsp:nvSpPr>
        <dsp:cNvPr id="0" name=""/>
        <dsp:cNvSpPr/>
      </dsp:nvSpPr>
      <dsp:spPr>
        <a:xfrm>
          <a:off x="5364352" y="319103"/>
          <a:ext cx="1081494" cy="1622241"/>
        </a:xfrm>
        <a:prstGeom prst="rect">
          <a:avLst/>
        </a:prstGeom>
        <a:blipFill rotWithShape="1">
          <a:blip xmlns:r="http://schemas.openxmlformats.org/officeDocument/2006/relationships" r:embed="rId3"/>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B7B7FA-103B-46BD-BE01-B2FA1898A409}">
      <dsp:nvSpPr>
        <dsp:cNvPr id="0" name=""/>
        <dsp:cNvSpPr/>
      </dsp:nvSpPr>
      <dsp:spPr>
        <a:xfrm>
          <a:off x="207272"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馬文、明斯基</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使機器做「人類需要智慧才能完成的事情」的科學</a:t>
          </a:r>
        </a:p>
      </dsp:txBody>
      <dsp:txXfrm>
        <a:off x="207272" y="2487242"/>
        <a:ext cx="4943975" cy="1544992"/>
      </dsp:txXfrm>
    </dsp:sp>
    <dsp:sp modelId="{652AED85-6AF4-4696-B53C-0AF2795863E0}">
      <dsp:nvSpPr>
        <dsp:cNvPr id="0" name=""/>
        <dsp:cNvSpPr/>
      </dsp:nvSpPr>
      <dsp:spPr>
        <a:xfrm>
          <a:off x="1273" y="2264076"/>
          <a:ext cx="1081494" cy="1622241"/>
        </a:xfrm>
        <a:prstGeom prst="rect">
          <a:avLst/>
        </a:prstGeom>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F89E6-1B5D-4F72-AF20-5226B943BF80}">
      <dsp:nvSpPr>
        <dsp:cNvPr id="0" name=""/>
        <dsp:cNvSpPr/>
      </dsp:nvSpPr>
      <dsp:spPr>
        <a:xfrm>
          <a:off x="5570351"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吳恩達</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創建能夠推理、學習、和自主行動智慧代理的電腦科學和工程</a:t>
          </a:r>
        </a:p>
      </dsp:txBody>
      <dsp:txXfrm>
        <a:off x="5570351" y="2487242"/>
        <a:ext cx="4943975" cy="1544992"/>
      </dsp:txXfrm>
    </dsp:sp>
    <dsp:sp modelId="{C41C0A60-5088-4DFB-BFAA-9883EA78874E}">
      <dsp:nvSpPr>
        <dsp:cNvPr id="0" name=""/>
        <dsp:cNvSpPr/>
      </dsp:nvSpPr>
      <dsp:spPr>
        <a:xfrm>
          <a:off x="5364352" y="2264076"/>
          <a:ext cx="1081494" cy="1622241"/>
        </a:xfrm>
        <a:prstGeom prst="rect">
          <a:avLst/>
        </a:prstGeom>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D4FAD-481B-4B95-80E4-70042E34A6A0}">
      <dsp:nvSpPr>
        <dsp:cNvPr id="0" name=""/>
        <dsp:cNvSpPr/>
      </dsp:nvSpPr>
      <dsp:spPr>
        <a:xfrm>
          <a:off x="0" y="0"/>
          <a:ext cx="10515600" cy="135979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dirty="0">
              <a:latin typeface="微軟正黑體" panose="020B0604030504040204" pitchFamily="34" charset="-120"/>
              <a:ea typeface="微軟正黑體" panose="020B0604030504040204" pitchFamily="34" charset="-120"/>
            </a:rPr>
            <a:t>弱人工智慧</a:t>
          </a:r>
          <a:endParaRPr lang="zh-TW_pronun" sz="20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特定型人工智慧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專注於解決某特定問題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現今所看到的人工智慧系統都屬於若人工智慧</a:t>
          </a:r>
          <a:endParaRPr lang="zh-TW_pronun" sz="1600" b="1" kern="1200" dirty="0">
            <a:latin typeface="微軟正黑體" panose="020B0604030504040204" pitchFamily="34" charset="-120"/>
            <a:ea typeface="微軟正黑體" panose="020B0604030504040204" pitchFamily="34" charset="-120"/>
          </a:endParaRPr>
        </a:p>
      </dsp:txBody>
      <dsp:txXfrm>
        <a:off x="2239099" y="0"/>
        <a:ext cx="8276500" cy="1359793"/>
      </dsp:txXfrm>
    </dsp:sp>
    <dsp:sp modelId="{4EEF58D0-A291-4E83-91EB-B6EFBE597773}">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6479F-8117-48E1-9AE3-5E84ECEECC91}">
      <dsp:nvSpPr>
        <dsp:cNvPr id="0" name=""/>
        <dsp:cNvSpPr/>
      </dsp:nvSpPr>
      <dsp:spPr>
        <a:xfrm>
          <a:off x="0" y="1495772"/>
          <a:ext cx="10515600" cy="135979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強人工智慧</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通用型人工智慧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可以解決任何問題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具有人類同等的學習能力和思考能力</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真正擁有人類智慧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sz="1600" b="1" kern="1200" dirty="0">
            <a:latin typeface="微軟正黑體" panose="020B0604030504040204" pitchFamily="34" charset="-120"/>
            <a:ea typeface="微軟正黑體" panose="020B0604030504040204" pitchFamily="34" charset="-120"/>
          </a:endParaRPr>
        </a:p>
      </dsp:txBody>
      <dsp:txXfrm>
        <a:off x="2239099" y="1495772"/>
        <a:ext cx="8276500" cy="1359793"/>
      </dsp:txXfrm>
    </dsp:sp>
    <dsp:sp modelId="{BE739981-4644-4E8B-935C-1543463862BC}">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56515-FD14-4786-9907-E45389D179FE}">
      <dsp:nvSpPr>
        <dsp:cNvPr id="0" name=""/>
        <dsp:cNvSpPr/>
      </dsp:nvSpPr>
      <dsp:spPr>
        <a:xfrm>
          <a:off x="0" y="2991544"/>
          <a:ext cx="10515600" cy="135979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專家系統</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透過蒐集專家知識</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儲存於電腦中</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使電腦能夠模擬專家的決策過程</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如醫療診斷、金融決策</a:t>
          </a:r>
          <a:endParaRPr lang="zh-TW_pronun" sz="1600" b="1" kern="1200" dirty="0">
            <a:latin typeface="微軟正黑體" panose="020B0604030504040204" pitchFamily="34" charset="-120"/>
            <a:ea typeface="微軟正黑體" panose="020B0604030504040204" pitchFamily="34" charset="-120"/>
          </a:endParaRPr>
        </a:p>
      </dsp:txBody>
      <dsp:txXfrm>
        <a:off x="2239099" y="2991544"/>
        <a:ext cx="8276500" cy="1359793"/>
      </dsp:txXfrm>
    </dsp:sp>
    <dsp:sp modelId="{C140321A-EB57-4C48-BF39-94668A82F780}">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6B3F6-7C18-4DFD-BDFE-FBA706DFE3D8}">
      <dsp:nvSpPr>
        <dsp:cNvPr id="0" name=""/>
        <dsp:cNvSpPr/>
      </dsp:nvSpPr>
      <dsp:spPr>
        <a:xfrm>
          <a:off x="2439547" y="2245290"/>
          <a:ext cx="1573948" cy="1351525"/>
        </a:xfrm>
        <a:prstGeom prst="hexagon">
          <a:avLst>
            <a:gd name="adj" fmla="val 25000"/>
            <a:gd name="vf" fmla="val 115470"/>
          </a:avLst>
        </a:prstGeom>
        <a:solidFill>
          <a:srgbClr val="FF66F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Speech recognition </a:t>
          </a:r>
          <a:r>
            <a:rPr lang="zh-TW" sz="1800" kern="1200" baseline="0">
              <a:solidFill>
                <a:schemeClr val="tx1"/>
              </a:solidFill>
              <a:latin typeface="Calibri" panose="020F0502020204030204" pitchFamily="34" charset="0"/>
              <a:ea typeface="微軟正黑體" panose="020B0604030504040204" pitchFamily="34" charset="-120"/>
            </a:rPr>
            <a:t>語音辨識</a:t>
          </a:r>
        </a:p>
      </dsp:txBody>
      <dsp:txXfrm>
        <a:off x="2683336" y="2454628"/>
        <a:ext cx="1086370" cy="932849"/>
      </dsp:txXfrm>
    </dsp:sp>
    <dsp:sp modelId="{47BF84E5-2ADB-4945-91C9-30E4CD980058}">
      <dsp:nvSpPr>
        <dsp:cNvPr id="0" name=""/>
        <dsp:cNvSpPr/>
      </dsp:nvSpPr>
      <dsp:spPr>
        <a:xfrm>
          <a:off x="2477102" y="284969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6E3259-F1D9-4109-9CA3-BB2D252B6782}">
      <dsp:nvSpPr>
        <dsp:cNvPr id="0" name=""/>
        <dsp:cNvSpPr/>
      </dsp:nvSpPr>
      <dsp:spPr>
        <a:xfrm>
          <a:off x="1085084" y="1498165"/>
          <a:ext cx="1573948" cy="135152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D1A87C-FC28-42E8-B437-15A9725DCECD}">
      <dsp:nvSpPr>
        <dsp:cNvPr id="0" name=""/>
        <dsp:cNvSpPr/>
      </dsp:nvSpPr>
      <dsp:spPr>
        <a:xfrm>
          <a:off x="2163314" y="2670416"/>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416C2-F176-4987-8264-E4D742105434}">
      <dsp:nvSpPr>
        <dsp:cNvPr id="0" name=""/>
        <dsp:cNvSpPr/>
      </dsp:nvSpPr>
      <dsp:spPr>
        <a:xfrm>
          <a:off x="3794011" y="1494249"/>
          <a:ext cx="1573948" cy="1351525"/>
        </a:xfrm>
        <a:prstGeom prst="hexagon">
          <a:avLst>
            <a:gd name="adj" fmla="val 25000"/>
            <a:gd name="vf" fmla="val 115470"/>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chemeClr val="tx1"/>
              </a:solidFill>
              <a:latin typeface="Calibri" panose="020F0502020204030204" pitchFamily="34" charset="0"/>
              <a:ea typeface="微軟正黑體" panose="020B0604030504040204" pitchFamily="34" charset="-120"/>
            </a:rPr>
            <a:t>Image recognition </a:t>
          </a:r>
          <a:r>
            <a:rPr lang="zh-TW" sz="1800" kern="1200" baseline="0" dirty="0">
              <a:solidFill>
                <a:schemeClr val="tx1"/>
              </a:solidFill>
              <a:latin typeface="Calibri" panose="020F0502020204030204" pitchFamily="34" charset="0"/>
              <a:ea typeface="微軟正黑體" panose="020B0604030504040204" pitchFamily="34" charset="-120"/>
            </a:rPr>
            <a:t>圖形辨識</a:t>
          </a:r>
        </a:p>
      </dsp:txBody>
      <dsp:txXfrm>
        <a:off x="4037800" y="1703587"/>
        <a:ext cx="1086370" cy="932849"/>
      </dsp:txXfrm>
    </dsp:sp>
    <dsp:sp modelId="{8CAB6947-A35A-4976-AD4B-39A547C90B20}">
      <dsp:nvSpPr>
        <dsp:cNvPr id="0" name=""/>
        <dsp:cNvSpPr/>
      </dsp:nvSpPr>
      <dsp:spPr>
        <a:xfrm>
          <a:off x="4877248" y="266301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4230F-B2DC-4709-A46C-1106EF64D891}">
      <dsp:nvSpPr>
        <dsp:cNvPr id="0" name=""/>
        <dsp:cNvSpPr/>
      </dsp:nvSpPr>
      <dsp:spPr>
        <a:xfrm>
          <a:off x="5147640" y="2242679"/>
          <a:ext cx="1573948" cy="135152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4D18E-4B3A-4084-A454-2285923F70BF}">
      <dsp:nvSpPr>
        <dsp:cNvPr id="0" name=""/>
        <dsp:cNvSpPr/>
      </dsp:nvSpPr>
      <dsp:spPr>
        <a:xfrm>
          <a:off x="5186029" y="284403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40AFFE-07A7-432D-B656-D03789FF6B23}">
      <dsp:nvSpPr>
        <dsp:cNvPr id="0" name=""/>
        <dsp:cNvSpPr/>
      </dsp:nvSpPr>
      <dsp:spPr>
        <a:xfrm>
          <a:off x="2439547" y="751476"/>
          <a:ext cx="1573948" cy="1351525"/>
        </a:xfrm>
        <a:prstGeom prst="hexagon">
          <a:avLst>
            <a:gd name="adj" fmla="val 25000"/>
            <a:gd name="vf" fmla="val 115470"/>
          </a:avLst>
        </a:prstGeom>
        <a:solidFill>
          <a:schemeClr val="bg1">
            <a:lumMod val="8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Translation </a:t>
          </a:r>
          <a:r>
            <a:rPr lang="zh-TW" sz="1800" kern="1200" baseline="0">
              <a:solidFill>
                <a:schemeClr val="tx1"/>
              </a:solidFill>
              <a:latin typeface="Calibri" panose="020F0502020204030204" pitchFamily="34" charset="0"/>
              <a:ea typeface="微軟正黑體" panose="020B0604030504040204" pitchFamily="34" charset="-120"/>
            </a:rPr>
            <a:t>語言翻譯</a:t>
          </a:r>
        </a:p>
      </dsp:txBody>
      <dsp:txXfrm>
        <a:off x="2683336" y="960814"/>
        <a:ext cx="1086370" cy="932849"/>
      </dsp:txXfrm>
    </dsp:sp>
    <dsp:sp modelId="{F1FA3431-252D-4BCC-9F54-5D748B18344A}">
      <dsp:nvSpPr>
        <dsp:cNvPr id="0" name=""/>
        <dsp:cNvSpPr/>
      </dsp:nvSpPr>
      <dsp:spPr>
        <a:xfrm>
          <a:off x="3517777" y="7771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657F75-CBE4-4812-98C4-4D5C062D66BE}">
      <dsp:nvSpPr>
        <dsp:cNvPr id="0" name=""/>
        <dsp:cNvSpPr/>
      </dsp:nvSpPr>
      <dsp:spPr>
        <a:xfrm>
          <a:off x="3794011" y="0"/>
          <a:ext cx="1573948" cy="135152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2B2BC-9C67-4C03-B224-BBBF01509D71}">
      <dsp:nvSpPr>
        <dsp:cNvPr id="0" name=""/>
        <dsp:cNvSpPr/>
      </dsp:nvSpPr>
      <dsp:spPr>
        <a:xfrm>
          <a:off x="3838242" y="59874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A1B9D7-07E1-442B-A28B-00EED3CDF71F}">
      <dsp:nvSpPr>
        <dsp:cNvPr id="0" name=""/>
        <dsp:cNvSpPr/>
      </dsp:nvSpPr>
      <dsp:spPr>
        <a:xfrm>
          <a:off x="5147640" y="748430"/>
          <a:ext cx="1573948" cy="1351525"/>
        </a:xfrm>
        <a:prstGeom prst="hexagon">
          <a:avLst>
            <a:gd name="adj" fmla="val 25000"/>
            <a:gd name="vf" fmla="val 11547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Predictive modeling </a:t>
          </a:r>
          <a:r>
            <a:rPr lang="zh-TW" sz="1800" kern="1200" baseline="0">
              <a:solidFill>
                <a:schemeClr val="tx1"/>
              </a:solidFill>
              <a:latin typeface="Calibri" panose="020F0502020204030204" pitchFamily="34" charset="0"/>
              <a:ea typeface="微軟正黑體" panose="020B0604030504040204" pitchFamily="34" charset="-120"/>
            </a:rPr>
            <a:t>預測模型</a:t>
          </a:r>
        </a:p>
      </dsp:txBody>
      <dsp:txXfrm>
        <a:off x="5391429" y="957768"/>
        <a:ext cx="1086370" cy="932849"/>
      </dsp:txXfrm>
    </dsp:sp>
    <dsp:sp modelId="{46B526E2-49BB-4F09-8165-3F9629B615E8}">
      <dsp:nvSpPr>
        <dsp:cNvPr id="0" name=""/>
        <dsp:cNvSpPr/>
      </dsp:nvSpPr>
      <dsp:spPr>
        <a:xfrm>
          <a:off x="6509614" y="134717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F89365-3150-4F4B-99D9-37942E6B6C97}">
      <dsp:nvSpPr>
        <dsp:cNvPr id="0" name=""/>
        <dsp:cNvSpPr/>
      </dsp:nvSpPr>
      <dsp:spPr>
        <a:xfrm>
          <a:off x="6502103" y="1508173"/>
          <a:ext cx="1573948" cy="135152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68B69-4368-44AD-BE42-AE4A83ED32A3}">
      <dsp:nvSpPr>
        <dsp:cNvPr id="0" name=""/>
        <dsp:cNvSpPr/>
      </dsp:nvSpPr>
      <dsp:spPr>
        <a:xfrm>
          <a:off x="6809215" y="153254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E9D055-52B4-4C4E-A71C-A8CC073AF63C}">
      <dsp:nvSpPr>
        <dsp:cNvPr id="0" name=""/>
        <dsp:cNvSpPr/>
      </dsp:nvSpPr>
      <dsp:spPr>
        <a:xfrm>
          <a:off x="6502103" y="14359"/>
          <a:ext cx="1573948" cy="1351525"/>
        </a:xfrm>
        <a:prstGeom prst="hexagon">
          <a:avLst>
            <a:gd name="adj" fmla="val 25000"/>
            <a:gd name="vf" fmla="val 115470"/>
          </a:avLst>
        </a:prstGeom>
        <a:solidFill>
          <a:srgbClr val="FFCCC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Data analytics </a:t>
          </a:r>
          <a:r>
            <a:rPr lang="zh-TW" sz="1800" kern="1200" baseline="0">
              <a:solidFill>
                <a:schemeClr val="tx1"/>
              </a:solidFill>
              <a:latin typeface="Calibri" panose="020F0502020204030204" pitchFamily="34" charset="0"/>
              <a:ea typeface="微軟正黑體" panose="020B0604030504040204" pitchFamily="34" charset="-120"/>
            </a:rPr>
            <a:t>資料分析</a:t>
          </a:r>
        </a:p>
      </dsp:txBody>
      <dsp:txXfrm>
        <a:off x="6745892" y="223697"/>
        <a:ext cx="1086370" cy="932849"/>
      </dsp:txXfrm>
    </dsp:sp>
    <dsp:sp modelId="{E34D30E3-89FF-463D-AF62-85CBAB284A3A}">
      <dsp:nvSpPr>
        <dsp:cNvPr id="0" name=""/>
        <dsp:cNvSpPr/>
      </dsp:nvSpPr>
      <dsp:spPr>
        <a:xfrm>
          <a:off x="7864078" y="620065"/>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83E86-0691-4DA9-9E43-168D37B9C524}">
      <dsp:nvSpPr>
        <dsp:cNvPr id="0" name=""/>
        <dsp:cNvSpPr/>
      </dsp:nvSpPr>
      <dsp:spPr>
        <a:xfrm>
          <a:off x="7856567" y="768446"/>
          <a:ext cx="1573948" cy="135152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EDDAC6-FFEA-49E8-AFE0-0140694EC40D}">
      <dsp:nvSpPr>
        <dsp:cNvPr id="0" name=""/>
        <dsp:cNvSpPr/>
      </dsp:nvSpPr>
      <dsp:spPr>
        <a:xfrm>
          <a:off x="8170355" y="798470"/>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46354-9588-41CA-913C-59871D044899}">
      <dsp:nvSpPr>
        <dsp:cNvPr id="0" name=""/>
        <dsp:cNvSpPr/>
      </dsp:nvSpPr>
      <dsp:spPr>
        <a:xfrm>
          <a:off x="7856567" y="2260084"/>
          <a:ext cx="1573948" cy="1351525"/>
        </a:xfrm>
        <a:prstGeom prst="hexagon">
          <a:avLst>
            <a:gd name="adj" fmla="val 25000"/>
            <a:gd name="vf" fmla="val 115470"/>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Robot </a:t>
          </a:r>
          <a:r>
            <a:rPr lang="zh-TW" sz="1800" kern="1200" baseline="0">
              <a:solidFill>
                <a:schemeClr val="tx1"/>
              </a:solidFill>
              <a:latin typeface="Calibri" panose="020F0502020204030204" pitchFamily="34" charset="0"/>
              <a:ea typeface="微軟正黑體" panose="020B0604030504040204" pitchFamily="34" charset="-120"/>
            </a:rPr>
            <a:t>機器人</a:t>
          </a:r>
        </a:p>
      </dsp:txBody>
      <dsp:txXfrm>
        <a:off x="8100356" y="2469422"/>
        <a:ext cx="1086370" cy="932849"/>
      </dsp:txXfrm>
    </dsp:sp>
    <dsp:sp modelId="{768883EA-BBC3-4610-B90C-9B12E3081664}">
      <dsp:nvSpPr>
        <dsp:cNvPr id="0" name=""/>
        <dsp:cNvSpPr/>
      </dsp:nvSpPr>
      <dsp:spPr>
        <a:xfrm>
          <a:off x="8168686" y="34436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F9BCD-41A5-41F3-9987-ADDD80D60FA9}">
      <dsp:nvSpPr>
        <dsp:cNvPr id="0" name=""/>
        <dsp:cNvSpPr/>
      </dsp:nvSpPr>
      <dsp:spPr>
        <a:xfrm>
          <a:off x="6502103" y="2999812"/>
          <a:ext cx="1573948" cy="1351525"/>
        </a:xfrm>
        <a:prstGeom prst="hexagon">
          <a:avLst>
            <a:gd name="adj" fmla="val 25000"/>
            <a:gd name="vf" fmla="val 115470"/>
          </a:avLst>
        </a:prstGeom>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AA4E16-3D3E-40EF-9684-2080797A1EAE}">
      <dsp:nvSpPr>
        <dsp:cNvPr id="0" name=""/>
        <dsp:cNvSpPr/>
      </dsp:nvSpPr>
      <dsp:spPr>
        <a:xfrm>
          <a:off x="7876596" y="3592899"/>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B798-9CC0-4195-B673-0FE98C9C499E}">
      <dsp:nvSpPr>
        <dsp:cNvPr id="0" name=""/>
        <dsp:cNvSpPr/>
      </dsp:nvSpPr>
      <dsp:spPr>
        <a:xfrm rot="5400000">
          <a:off x="6816183" y="-294504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根據歷史資料執行歸類分析</a:t>
          </a:r>
          <a:r>
            <a:rPr lang="en-US" sz="2400" b="0" kern="1200" baseline="0">
              <a:latin typeface="Calibri" panose="020F0502020204030204" pitchFamily="34" charset="0"/>
              <a:ea typeface="微軟正黑體" panose="020B0604030504040204" pitchFamily="34" charset="-120"/>
            </a:rPr>
            <a:t>(categorical analysis)</a:t>
          </a:r>
          <a:endParaRPr lang="zh-TW" sz="2400" kern="1200" baseline="0">
            <a:latin typeface="Calibri" panose="020F0502020204030204" pitchFamily="34" charset="0"/>
            <a:ea typeface="微軟正黑體" panose="020B0604030504040204" pitchFamily="34" charset="-120"/>
          </a:endParaRPr>
        </a:p>
      </dsp:txBody>
      <dsp:txXfrm rot="-5400000">
        <a:off x="3785615" y="118169"/>
        <a:ext cx="6697334" cy="603548"/>
      </dsp:txXfrm>
    </dsp:sp>
    <dsp:sp modelId="{C26D0CED-AFED-4D71-9E93-AF197C0CF8E9}">
      <dsp:nvSpPr>
        <dsp:cNvPr id="0" name=""/>
        <dsp:cNvSpPr/>
      </dsp:nvSpPr>
      <dsp:spPr>
        <a:xfrm>
          <a:off x="0" y="191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分類 </a:t>
          </a:r>
          <a:r>
            <a:rPr lang="en-US" sz="2300" b="1" kern="1200" baseline="0">
              <a:latin typeface="Calibri" panose="020F0502020204030204" pitchFamily="34" charset="0"/>
              <a:ea typeface="微軟正黑體" panose="020B0604030504040204" pitchFamily="34" charset="-120"/>
            </a:rPr>
            <a:t>Classification</a:t>
          </a:r>
          <a:endParaRPr lang="zh-TW" sz="2300" kern="1200" baseline="0">
            <a:latin typeface="Calibri" panose="020F0502020204030204" pitchFamily="34" charset="0"/>
            <a:ea typeface="微軟正黑體" panose="020B0604030504040204" pitchFamily="34" charset="-120"/>
          </a:endParaRPr>
        </a:p>
      </dsp:txBody>
      <dsp:txXfrm>
        <a:off x="40813" y="42725"/>
        <a:ext cx="3703990" cy="754434"/>
      </dsp:txXfrm>
    </dsp:sp>
    <dsp:sp modelId="{A02D0A7C-C6E1-48B6-9E63-DD92BEDC662C}">
      <dsp:nvSpPr>
        <dsp:cNvPr id="0" name=""/>
        <dsp:cNvSpPr/>
      </dsp:nvSpPr>
      <dsp:spPr>
        <a:xfrm rot="5400000">
          <a:off x="6816183" y="-2067186"/>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基於蒐集資料，依據資料特性進行分群</a:t>
          </a:r>
          <a:endParaRPr lang="zh-TW" sz="2400" kern="1200" baseline="0">
            <a:latin typeface="Calibri" panose="020F0502020204030204" pitchFamily="34" charset="0"/>
            <a:ea typeface="微軟正黑體" panose="020B0604030504040204" pitchFamily="34" charset="-120"/>
          </a:endParaRPr>
        </a:p>
      </dsp:txBody>
      <dsp:txXfrm rot="-5400000">
        <a:off x="3785615" y="996032"/>
        <a:ext cx="6697334" cy="603548"/>
      </dsp:txXfrm>
    </dsp:sp>
    <dsp:sp modelId="{6261FA97-F4A5-4D25-9352-C55720393120}">
      <dsp:nvSpPr>
        <dsp:cNvPr id="0" name=""/>
        <dsp:cNvSpPr/>
      </dsp:nvSpPr>
      <dsp:spPr>
        <a:xfrm>
          <a:off x="0" y="87977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分群 </a:t>
          </a:r>
          <a:r>
            <a:rPr lang="en-US" sz="2300" b="1" kern="1200" baseline="0">
              <a:latin typeface="Calibri" panose="020F0502020204030204" pitchFamily="34" charset="0"/>
              <a:ea typeface="微軟正黑體" panose="020B0604030504040204" pitchFamily="34" charset="-120"/>
            </a:rPr>
            <a:t>Clustering</a:t>
          </a:r>
          <a:endParaRPr lang="zh-TW" sz="2300" kern="1200" baseline="0">
            <a:latin typeface="Calibri" panose="020F0502020204030204" pitchFamily="34" charset="0"/>
            <a:ea typeface="微軟正黑體" panose="020B0604030504040204" pitchFamily="34" charset="-120"/>
          </a:endParaRPr>
        </a:p>
      </dsp:txBody>
      <dsp:txXfrm>
        <a:off x="40813" y="920588"/>
        <a:ext cx="3703990" cy="754434"/>
      </dsp:txXfrm>
    </dsp:sp>
    <dsp:sp modelId="{CE338060-F8F8-48A9-8562-7FFB78C28257}">
      <dsp:nvSpPr>
        <dsp:cNvPr id="0" name=""/>
        <dsp:cNvSpPr/>
      </dsp:nvSpPr>
      <dsp:spPr>
        <a:xfrm rot="5400000">
          <a:off x="6816183" y="-118932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基於蒐集資料，辨識異常資料</a:t>
          </a:r>
          <a:endParaRPr lang="zh-TW" sz="2400" kern="1200" baseline="0">
            <a:latin typeface="Calibri" panose="020F0502020204030204" pitchFamily="34" charset="0"/>
            <a:ea typeface="微軟正黑體" panose="020B0604030504040204" pitchFamily="34" charset="-120"/>
          </a:endParaRPr>
        </a:p>
      </dsp:txBody>
      <dsp:txXfrm rot="-5400000">
        <a:off x="3785615" y="1873895"/>
        <a:ext cx="6697334" cy="603548"/>
      </dsp:txXfrm>
    </dsp:sp>
    <dsp:sp modelId="{D97A4981-1DB7-404D-A2C2-B9150007BD9B}">
      <dsp:nvSpPr>
        <dsp:cNvPr id="0" name=""/>
        <dsp:cNvSpPr/>
      </dsp:nvSpPr>
      <dsp:spPr>
        <a:xfrm>
          <a:off x="0" y="1757638"/>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異常偵測 </a:t>
          </a:r>
          <a:r>
            <a:rPr lang="en-US" sz="2300" b="1" kern="1200" baseline="0">
              <a:latin typeface="Calibri" panose="020F0502020204030204" pitchFamily="34" charset="0"/>
              <a:ea typeface="微軟正黑體" panose="020B0604030504040204" pitchFamily="34" charset="-120"/>
            </a:rPr>
            <a:t>Outliers detection</a:t>
          </a:r>
          <a:endParaRPr lang="zh-TW" sz="2300" kern="1200" baseline="0">
            <a:latin typeface="Calibri" panose="020F0502020204030204" pitchFamily="34" charset="0"/>
            <a:ea typeface="微軟正黑體" panose="020B0604030504040204" pitchFamily="34" charset="-120"/>
          </a:endParaRPr>
        </a:p>
      </dsp:txBody>
      <dsp:txXfrm>
        <a:off x="40813" y="1798451"/>
        <a:ext cx="3703990" cy="754434"/>
      </dsp:txXfrm>
    </dsp:sp>
    <dsp:sp modelId="{44656ADA-5006-4152-9633-8B0BF16B20FD}">
      <dsp:nvSpPr>
        <dsp:cNvPr id="0" name=""/>
        <dsp:cNvSpPr/>
      </dsp:nvSpPr>
      <dsp:spPr>
        <a:xfrm rot="5400000">
          <a:off x="6816183" y="-31145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根據歷史資料執行結果預測</a:t>
          </a:r>
          <a:endParaRPr lang="zh-TW" sz="2400" kern="1200" baseline="0">
            <a:latin typeface="Calibri" panose="020F0502020204030204" pitchFamily="34" charset="0"/>
            <a:ea typeface="微軟正黑體" panose="020B0604030504040204" pitchFamily="34" charset="-120"/>
          </a:endParaRPr>
        </a:p>
      </dsp:txBody>
      <dsp:txXfrm rot="-5400000">
        <a:off x="3785615" y="2751759"/>
        <a:ext cx="6697334" cy="603548"/>
      </dsp:txXfrm>
    </dsp:sp>
    <dsp:sp modelId="{140290F1-22E4-4111-8C3D-DD8BE62CD9CC}">
      <dsp:nvSpPr>
        <dsp:cNvPr id="0" name=""/>
        <dsp:cNvSpPr/>
      </dsp:nvSpPr>
      <dsp:spPr>
        <a:xfrm>
          <a:off x="0" y="263550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dirty="0">
              <a:latin typeface="Calibri" panose="020F0502020204030204" pitchFamily="34" charset="0"/>
              <a:ea typeface="微軟正黑體" panose="020B0604030504040204" pitchFamily="34" charset="-120"/>
            </a:rPr>
            <a:t>預測 </a:t>
          </a:r>
          <a:r>
            <a:rPr lang="en-US" sz="2300" b="1" kern="1200" baseline="0" dirty="0">
              <a:latin typeface="Calibri" panose="020F0502020204030204" pitchFamily="34" charset="0"/>
              <a:ea typeface="微軟正黑體" panose="020B0604030504040204" pitchFamily="34" charset="-120"/>
            </a:rPr>
            <a:t>Forecast </a:t>
          </a:r>
          <a:endParaRPr lang="zh-TW" sz="2300" kern="1200" baseline="0" dirty="0">
            <a:latin typeface="Calibri" panose="020F0502020204030204" pitchFamily="34" charset="0"/>
            <a:ea typeface="微軟正黑體" panose="020B0604030504040204" pitchFamily="34" charset="-120"/>
          </a:endParaRPr>
        </a:p>
      </dsp:txBody>
      <dsp:txXfrm>
        <a:off x="40813" y="2676315"/>
        <a:ext cx="3703990" cy="754434"/>
      </dsp:txXfrm>
    </dsp:sp>
    <dsp:sp modelId="{E8295A09-7D59-4811-B583-41BC0D7A615E}">
      <dsp:nvSpPr>
        <dsp:cNvPr id="0" name=""/>
        <dsp:cNvSpPr/>
      </dsp:nvSpPr>
      <dsp:spPr>
        <a:xfrm rot="5400000">
          <a:off x="6816183" y="56640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資料具時間標籤可以用來預測趨勢或熱時分析</a:t>
          </a:r>
          <a:endParaRPr lang="zh-TW" sz="2400" kern="1200" baseline="0">
            <a:latin typeface="Calibri" panose="020F0502020204030204" pitchFamily="34" charset="0"/>
            <a:ea typeface="微軟正黑體" panose="020B0604030504040204" pitchFamily="34" charset="-120"/>
          </a:endParaRPr>
        </a:p>
      </dsp:txBody>
      <dsp:txXfrm rot="-5400000">
        <a:off x="3785615" y="3629621"/>
        <a:ext cx="6697334" cy="603548"/>
      </dsp:txXfrm>
    </dsp:sp>
    <dsp:sp modelId="{5BEF2146-9155-4D9C-8E3E-1AAF2E5C43A4}">
      <dsp:nvSpPr>
        <dsp:cNvPr id="0" name=""/>
        <dsp:cNvSpPr/>
      </dsp:nvSpPr>
      <dsp:spPr>
        <a:xfrm>
          <a:off x="0" y="351336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時間序列 </a:t>
          </a:r>
          <a:r>
            <a:rPr lang="en-US" sz="2300" b="1" kern="1200" baseline="0">
              <a:latin typeface="Calibri" panose="020F0502020204030204" pitchFamily="34" charset="0"/>
              <a:ea typeface="微軟正黑體" panose="020B0604030504040204" pitchFamily="34" charset="-120"/>
            </a:rPr>
            <a:t>Time Series </a:t>
          </a:r>
          <a:endParaRPr lang="zh-TW" sz="2300" kern="1200" baseline="0">
            <a:latin typeface="Calibri" panose="020F0502020204030204" pitchFamily="34" charset="0"/>
            <a:ea typeface="微軟正黑體" panose="020B0604030504040204" pitchFamily="34" charset="-120"/>
          </a:endParaRPr>
        </a:p>
      </dsp:txBody>
      <dsp:txXfrm>
        <a:off x="40813" y="3554178"/>
        <a:ext cx="3703990" cy="754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AFBAF-B517-4258-8380-095937CF1EDA}">
      <dsp:nvSpPr>
        <dsp:cNvPr id="0" name=""/>
        <dsp:cNvSpPr/>
      </dsp:nvSpPr>
      <dsp:spPr>
        <a:xfrm>
          <a:off x="813862"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線性</a:t>
          </a:r>
          <a:endParaRPr lang="zh-TW" altLang="en-US" sz="2800" kern="1200" baseline="0" dirty="0">
            <a:latin typeface="Calibri" panose="020F0502020204030204" pitchFamily="34" charset="0"/>
            <a:ea typeface="微軟正黑體" panose="020B0604030504040204" pitchFamily="34" charset="-120"/>
          </a:endParaRPr>
        </a:p>
      </dsp:txBody>
      <dsp:txXfrm>
        <a:off x="840668" y="28786"/>
        <a:ext cx="1776862" cy="861625"/>
      </dsp:txXfrm>
    </dsp:sp>
    <dsp:sp modelId="{13291C6A-AAF3-4087-B8CD-50C159E8B639}">
      <dsp:nvSpPr>
        <dsp:cNvPr id="0" name=""/>
        <dsp:cNvSpPr/>
      </dsp:nvSpPr>
      <dsp:spPr>
        <a:xfrm>
          <a:off x="996909"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E020F4-7669-4387-8CD2-DE4A1D10A5DF}">
      <dsp:nvSpPr>
        <dsp:cNvPr id="0" name=""/>
        <dsp:cNvSpPr/>
      </dsp:nvSpPr>
      <dsp:spPr>
        <a:xfrm>
          <a:off x="1179957" y="1146027"/>
          <a:ext cx="185481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線性回歸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1172833"/>
        <a:ext cx="1801200" cy="861625"/>
      </dsp:txXfrm>
    </dsp:sp>
    <dsp:sp modelId="{8ABAAE7A-4015-447B-8D7C-CF696795F12C}">
      <dsp:nvSpPr>
        <dsp:cNvPr id="0" name=""/>
        <dsp:cNvSpPr/>
      </dsp:nvSpPr>
      <dsp:spPr>
        <a:xfrm>
          <a:off x="996909"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9246F-3C28-458E-B44C-63CABD82F006}">
      <dsp:nvSpPr>
        <dsp:cNvPr id="0" name=""/>
        <dsp:cNvSpPr/>
      </dsp:nvSpPr>
      <dsp:spPr>
        <a:xfrm>
          <a:off x="1179957" y="2290073"/>
          <a:ext cx="188224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羅吉斯回歸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2316879"/>
        <a:ext cx="1828628" cy="861625"/>
      </dsp:txXfrm>
    </dsp:sp>
    <dsp:sp modelId="{3A88850A-4CE4-492A-968D-50C298961629}">
      <dsp:nvSpPr>
        <dsp:cNvPr id="0" name=""/>
        <dsp:cNvSpPr/>
      </dsp:nvSpPr>
      <dsp:spPr>
        <a:xfrm>
          <a:off x="3153721"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決策樹</a:t>
          </a:r>
          <a:endParaRPr lang="zh-TW" altLang="en-US" sz="2800" kern="1200" baseline="0">
            <a:latin typeface="Calibri" panose="020F0502020204030204" pitchFamily="34" charset="0"/>
            <a:ea typeface="微軟正黑體" panose="020B0604030504040204" pitchFamily="34" charset="-120"/>
          </a:endParaRPr>
        </a:p>
      </dsp:txBody>
      <dsp:txXfrm>
        <a:off x="3180527" y="28786"/>
        <a:ext cx="1776862" cy="861625"/>
      </dsp:txXfrm>
    </dsp:sp>
    <dsp:sp modelId="{46EF6837-429A-4607-9E78-0AE7851D596A}">
      <dsp:nvSpPr>
        <dsp:cNvPr id="0" name=""/>
        <dsp:cNvSpPr/>
      </dsp:nvSpPr>
      <dsp:spPr>
        <a:xfrm>
          <a:off x="3336768"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43268-C3B7-4BC4-B5EC-B165D3352AA2}">
      <dsp:nvSpPr>
        <dsp:cNvPr id="0" name=""/>
        <dsp:cNvSpPr/>
      </dsp:nvSpPr>
      <dsp:spPr>
        <a:xfrm>
          <a:off x="3519815" y="1146027"/>
          <a:ext cx="1921998"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分類回歸樹</a:t>
          </a:r>
          <a:endParaRPr lang="zh-TW" altLang="en-US" sz="2400" kern="1200" baseline="0" dirty="0">
            <a:latin typeface="Calibri" panose="020F0502020204030204" pitchFamily="34" charset="0"/>
            <a:ea typeface="微軟正黑體" panose="020B0604030504040204" pitchFamily="34" charset="-120"/>
          </a:endParaRPr>
        </a:p>
      </dsp:txBody>
      <dsp:txXfrm>
        <a:off x="3546621" y="1172833"/>
        <a:ext cx="1868386" cy="861625"/>
      </dsp:txXfrm>
    </dsp:sp>
    <dsp:sp modelId="{5F763120-F707-4B3A-8F87-FB069886ADAC}">
      <dsp:nvSpPr>
        <dsp:cNvPr id="0" name=""/>
        <dsp:cNvSpPr/>
      </dsp:nvSpPr>
      <dsp:spPr>
        <a:xfrm>
          <a:off x="3336768"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CA45D7-36C2-4BB4-B50F-815ABC24D40B}">
      <dsp:nvSpPr>
        <dsp:cNvPr id="0" name=""/>
        <dsp:cNvSpPr/>
      </dsp:nvSpPr>
      <dsp:spPr>
        <a:xfrm>
          <a:off x="3519815" y="2290073"/>
          <a:ext cx="197183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a:latin typeface="Calibri" panose="020F0502020204030204" pitchFamily="34" charset="0"/>
              <a:ea typeface="微軟正黑體" panose="020B0604030504040204" pitchFamily="34" charset="-120"/>
            </a:rPr>
            <a:t>隨機森林</a:t>
          </a:r>
          <a:endParaRPr lang="zh-TW" altLang="en-US" sz="2400" kern="1200" baseline="0">
            <a:latin typeface="Calibri" panose="020F0502020204030204" pitchFamily="34" charset="0"/>
            <a:ea typeface="微軟正黑體" panose="020B0604030504040204" pitchFamily="34" charset="-120"/>
          </a:endParaRPr>
        </a:p>
      </dsp:txBody>
      <dsp:txXfrm>
        <a:off x="3546621" y="2316879"/>
        <a:ext cx="1918218" cy="861625"/>
      </dsp:txXfrm>
    </dsp:sp>
    <dsp:sp modelId="{9741CD52-D97E-4033-B9AE-355B98CD85C3}">
      <dsp:nvSpPr>
        <dsp:cNvPr id="0" name=""/>
        <dsp:cNvSpPr/>
      </dsp:nvSpPr>
      <dsp:spPr>
        <a:xfrm>
          <a:off x="3336768" y="917217"/>
          <a:ext cx="183047" cy="2974520"/>
        </a:xfrm>
        <a:custGeom>
          <a:avLst/>
          <a:gdLst/>
          <a:ahLst/>
          <a:cxnLst/>
          <a:rect l="0" t="0" r="0" b="0"/>
          <a:pathLst>
            <a:path>
              <a:moveTo>
                <a:pt x="0" y="0"/>
              </a:moveTo>
              <a:lnTo>
                <a:pt x="0" y="2974520"/>
              </a:lnTo>
              <a:lnTo>
                <a:pt x="183047" y="29745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018AB4-964B-40EB-B837-9EE3F17A83D7}">
      <dsp:nvSpPr>
        <dsp:cNvPr id="0" name=""/>
        <dsp:cNvSpPr/>
      </dsp:nvSpPr>
      <dsp:spPr>
        <a:xfrm>
          <a:off x="3519815" y="3434120"/>
          <a:ext cx="197773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XGBoost</a:t>
          </a:r>
          <a:endParaRPr lang="zh-TW" sz="2400" kern="1200" baseline="0">
            <a:latin typeface="Calibri" panose="020F0502020204030204" pitchFamily="34" charset="0"/>
            <a:ea typeface="微軟正黑體" panose="020B0604030504040204" pitchFamily="34" charset="-120"/>
          </a:endParaRPr>
        </a:p>
      </dsp:txBody>
      <dsp:txXfrm>
        <a:off x="3546621" y="3460926"/>
        <a:ext cx="1924120" cy="861625"/>
      </dsp:txXfrm>
    </dsp:sp>
    <dsp:sp modelId="{7DA2412D-8FBC-4F20-BFE8-E36BA7C120CE}">
      <dsp:nvSpPr>
        <dsp:cNvPr id="0" name=""/>
        <dsp:cNvSpPr/>
      </dsp:nvSpPr>
      <dsp:spPr>
        <a:xfrm>
          <a:off x="5583170"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非線性</a:t>
          </a:r>
          <a:endParaRPr lang="zh-TW" altLang="en-US" sz="2800" kern="1200" baseline="0">
            <a:latin typeface="Calibri" panose="020F0502020204030204" pitchFamily="34" charset="0"/>
            <a:ea typeface="微軟正黑體" panose="020B0604030504040204" pitchFamily="34" charset="-120"/>
          </a:endParaRPr>
        </a:p>
      </dsp:txBody>
      <dsp:txXfrm>
        <a:off x="5609976" y="28786"/>
        <a:ext cx="1776862" cy="861625"/>
      </dsp:txXfrm>
    </dsp:sp>
    <dsp:sp modelId="{62460151-BF10-4136-B00A-7A5D17620317}">
      <dsp:nvSpPr>
        <dsp:cNvPr id="0" name=""/>
        <dsp:cNvSpPr/>
      </dsp:nvSpPr>
      <dsp:spPr>
        <a:xfrm>
          <a:off x="5766217"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57BAB-2CED-4E61-8232-77C2B9383582}">
      <dsp:nvSpPr>
        <dsp:cNvPr id="0" name=""/>
        <dsp:cNvSpPr/>
      </dsp:nvSpPr>
      <dsp:spPr>
        <a:xfrm>
          <a:off x="5949265" y="1146027"/>
          <a:ext cx="1680741"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支持向量機</a:t>
          </a:r>
          <a:endParaRPr lang="zh-TW" altLang="en-US" sz="2400" kern="1200" baseline="0" dirty="0">
            <a:latin typeface="Calibri" panose="020F0502020204030204" pitchFamily="34" charset="0"/>
            <a:ea typeface="微軟正黑體" panose="020B0604030504040204" pitchFamily="34" charset="-120"/>
          </a:endParaRPr>
        </a:p>
      </dsp:txBody>
      <dsp:txXfrm>
        <a:off x="5976071" y="1172833"/>
        <a:ext cx="1627129" cy="861625"/>
      </dsp:txXfrm>
    </dsp:sp>
    <dsp:sp modelId="{995A8AF9-9736-4767-B775-4B2A5DA78189}">
      <dsp:nvSpPr>
        <dsp:cNvPr id="0" name=""/>
        <dsp:cNvSpPr/>
      </dsp:nvSpPr>
      <dsp:spPr>
        <a:xfrm>
          <a:off x="5766217"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06CC8E-D7FA-4169-B8F6-0914D02CE49F}">
      <dsp:nvSpPr>
        <dsp:cNvPr id="0" name=""/>
        <dsp:cNvSpPr/>
      </dsp:nvSpPr>
      <dsp:spPr>
        <a:xfrm>
          <a:off x="5949265" y="2290073"/>
          <a:ext cx="1782354"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類神經網路</a:t>
          </a:r>
          <a:endParaRPr lang="zh-TW" altLang="en-US" sz="2400" kern="1200" baseline="0" dirty="0">
            <a:latin typeface="Calibri" panose="020F0502020204030204" pitchFamily="34" charset="0"/>
            <a:ea typeface="微軟正黑體" panose="020B0604030504040204" pitchFamily="34" charset="-120"/>
          </a:endParaRPr>
        </a:p>
      </dsp:txBody>
      <dsp:txXfrm>
        <a:off x="5976071" y="2316879"/>
        <a:ext cx="1728742" cy="861625"/>
      </dsp:txXfrm>
    </dsp:sp>
    <dsp:sp modelId="{74633E2A-6FFE-4300-8A22-70806E15E68E}">
      <dsp:nvSpPr>
        <dsp:cNvPr id="0" name=""/>
        <dsp:cNvSpPr/>
      </dsp:nvSpPr>
      <dsp:spPr>
        <a:xfrm>
          <a:off x="7871263"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時間序列</a:t>
          </a:r>
          <a:endParaRPr lang="zh-TW" altLang="en-US" sz="2800" kern="1200" baseline="0">
            <a:latin typeface="Calibri" panose="020F0502020204030204" pitchFamily="34" charset="0"/>
            <a:ea typeface="微軟正黑體" panose="020B0604030504040204" pitchFamily="34" charset="-120"/>
          </a:endParaRPr>
        </a:p>
      </dsp:txBody>
      <dsp:txXfrm>
        <a:off x="7898069" y="28786"/>
        <a:ext cx="1776862" cy="861625"/>
      </dsp:txXfrm>
    </dsp:sp>
    <dsp:sp modelId="{613259FC-E8C7-400D-9CDB-E150BF68BF06}">
      <dsp:nvSpPr>
        <dsp:cNvPr id="0" name=""/>
        <dsp:cNvSpPr/>
      </dsp:nvSpPr>
      <dsp:spPr>
        <a:xfrm>
          <a:off x="8054310"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ED1B9-3C85-4E7E-A636-FF35AE442D8E}">
      <dsp:nvSpPr>
        <dsp:cNvPr id="0" name=""/>
        <dsp:cNvSpPr/>
      </dsp:nvSpPr>
      <dsp:spPr>
        <a:xfrm>
          <a:off x="8237358" y="1146027"/>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ARIMA</a:t>
          </a:r>
          <a:endParaRPr lang="zh-TW" sz="2400" kern="1200" baseline="0">
            <a:latin typeface="Calibri" panose="020F0502020204030204" pitchFamily="34" charset="0"/>
            <a:ea typeface="微軟正黑體" panose="020B0604030504040204" pitchFamily="34" charset="-120"/>
          </a:endParaRPr>
        </a:p>
      </dsp:txBody>
      <dsp:txXfrm>
        <a:off x="8264164" y="1172833"/>
        <a:ext cx="1410767" cy="861625"/>
      </dsp:txXfrm>
    </dsp:sp>
    <dsp:sp modelId="{292EFFCE-EF44-4BE7-B186-A7E8C037C245}">
      <dsp:nvSpPr>
        <dsp:cNvPr id="0" name=""/>
        <dsp:cNvSpPr/>
      </dsp:nvSpPr>
      <dsp:spPr>
        <a:xfrm>
          <a:off x="8054310"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768F-FE54-4D2C-A223-E07392FBBBF6}">
      <dsp:nvSpPr>
        <dsp:cNvPr id="0" name=""/>
        <dsp:cNvSpPr/>
      </dsp:nvSpPr>
      <dsp:spPr>
        <a:xfrm>
          <a:off x="8237358" y="2290073"/>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LSMT</a:t>
          </a:r>
          <a:endParaRPr lang="zh-TW" sz="2400" kern="1200" baseline="0">
            <a:latin typeface="Calibri" panose="020F0502020204030204" pitchFamily="34" charset="0"/>
            <a:ea typeface="微軟正黑體" panose="020B0604030504040204" pitchFamily="34" charset="-120"/>
          </a:endParaRPr>
        </a:p>
      </dsp:txBody>
      <dsp:txXfrm>
        <a:off x="8264164" y="2316879"/>
        <a:ext cx="1410767" cy="861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B7395-06DA-4F87-8030-B45978925E25}">
      <dsp:nvSpPr>
        <dsp:cNvPr id="0" name=""/>
        <dsp:cNvSpPr/>
      </dsp:nvSpPr>
      <dsp:spPr>
        <a:xfrm rot="5400000">
          <a:off x="6340321" y="-2839081"/>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kern="1200" baseline="0" dirty="0">
            <a:latin typeface="Calibri" panose="020F0502020204030204" pitchFamily="34" charset="0"/>
            <a:ea typeface="微軟正黑體" panose="020B0604030504040204" pitchFamily="34" charset="-120"/>
          </a:endParaRPr>
        </a:p>
      </dsp:txBody>
      <dsp:txXfrm rot="-5400000">
        <a:off x="3394315" y="147831"/>
        <a:ext cx="6689078" cy="756160"/>
      </dsp:txXfrm>
    </dsp:sp>
    <dsp:sp modelId="{B4D681EF-33CB-4C71-999D-3E9AADE9A743}">
      <dsp:nvSpPr>
        <dsp:cNvPr id="0" name=""/>
        <dsp:cNvSpPr/>
      </dsp:nvSpPr>
      <dsp:spPr>
        <a:xfrm>
          <a:off x="349317" y="2177"/>
          <a:ext cx="3044998"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特徵因子選取</a:t>
          </a:r>
          <a:endParaRPr lang="zh-TW" altLang="en-US" sz="2800" kern="1200" baseline="0">
            <a:latin typeface="Calibri" panose="020F0502020204030204" pitchFamily="34" charset="0"/>
            <a:ea typeface="微軟正黑體" panose="020B0604030504040204" pitchFamily="34" charset="-120"/>
          </a:endParaRPr>
        </a:p>
      </dsp:txBody>
      <dsp:txXfrm>
        <a:off x="400450" y="53310"/>
        <a:ext cx="2942732" cy="945199"/>
      </dsp:txXfrm>
    </dsp:sp>
    <dsp:sp modelId="{1C49CC97-5A7A-411C-B946-3DF440E33831}">
      <dsp:nvSpPr>
        <dsp:cNvPr id="0" name=""/>
        <dsp:cNvSpPr/>
      </dsp:nvSpPr>
      <dsp:spPr>
        <a:xfrm rot="5400000">
          <a:off x="6382304" y="-1739242"/>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kern="1200" baseline="0" dirty="0">
            <a:latin typeface="Calibri" panose="020F0502020204030204" pitchFamily="34" charset="0"/>
            <a:ea typeface="微軟正黑體" panose="020B0604030504040204" pitchFamily="34" charset="-120"/>
          </a:endParaRPr>
        </a:p>
      </dsp:txBody>
      <dsp:txXfrm rot="-5400000">
        <a:off x="3436298" y="1247670"/>
        <a:ext cx="6689078" cy="756160"/>
      </dsp:txXfrm>
    </dsp:sp>
    <dsp:sp modelId="{01B15D76-8AAE-4234-938B-E92EF886B415}">
      <dsp:nvSpPr>
        <dsp:cNvPr id="0" name=""/>
        <dsp:cNvSpPr/>
      </dsp:nvSpPr>
      <dsp:spPr>
        <a:xfrm>
          <a:off x="349317" y="1102016"/>
          <a:ext cx="3086980"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決定適當模型</a:t>
          </a:r>
          <a:endParaRPr lang="zh-TW" altLang="en-US" sz="2800" kern="1200" baseline="0" dirty="0">
            <a:latin typeface="Calibri" panose="020F0502020204030204" pitchFamily="34" charset="0"/>
            <a:ea typeface="微軟正黑體" panose="020B0604030504040204" pitchFamily="34" charset="-120"/>
          </a:endParaRPr>
        </a:p>
      </dsp:txBody>
      <dsp:txXfrm>
        <a:off x="400450" y="1153149"/>
        <a:ext cx="2984714" cy="945199"/>
      </dsp:txXfrm>
    </dsp:sp>
    <dsp:sp modelId="{C6E3F3FB-4913-4F69-AEB4-AA8F66377D99}">
      <dsp:nvSpPr>
        <dsp:cNvPr id="0" name=""/>
        <dsp:cNvSpPr/>
      </dsp:nvSpPr>
      <dsp:spPr>
        <a:xfrm rot="5400000">
          <a:off x="6361748" y="-639403"/>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kern="1200" baseline="0" dirty="0">
            <a:latin typeface="Calibri" panose="020F0502020204030204" pitchFamily="34" charset="0"/>
            <a:ea typeface="微軟正黑體" panose="020B0604030504040204" pitchFamily="34" charset="-120"/>
          </a:endParaRPr>
        </a:p>
      </dsp:txBody>
      <dsp:txXfrm rot="-5400000">
        <a:off x="3415742" y="2347509"/>
        <a:ext cx="6689078" cy="756160"/>
      </dsp:txXfrm>
    </dsp:sp>
    <dsp:sp modelId="{72379791-4809-4040-97BD-532FD54D6D26}">
      <dsp:nvSpPr>
        <dsp:cNvPr id="0" name=""/>
        <dsp:cNvSpPr/>
      </dsp:nvSpPr>
      <dsp:spPr>
        <a:xfrm>
          <a:off x="349317" y="2201855"/>
          <a:ext cx="3066424"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訓練模型</a:t>
          </a:r>
          <a:endParaRPr lang="zh-TW" altLang="en-US" sz="2800" kern="1200" baseline="0">
            <a:latin typeface="Calibri" panose="020F0502020204030204" pitchFamily="34" charset="0"/>
            <a:ea typeface="微軟正黑體" panose="020B0604030504040204" pitchFamily="34" charset="-120"/>
          </a:endParaRPr>
        </a:p>
      </dsp:txBody>
      <dsp:txXfrm>
        <a:off x="400450" y="2252988"/>
        <a:ext cx="2964158" cy="945199"/>
      </dsp:txXfrm>
    </dsp:sp>
    <dsp:sp modelId="{9A7DC5C2-EF29-44A0-B2AD-B1E148D5B6F3}">
      <dsp:nvSpPr>
        <dsp:cNvPr id="0" name=""/>
        <dsp:cNvSpPr/>
      </dsp:nvSpPr>
      <dsp:spPr>
        <a:xfrm rot="5400000">
          <a:off x="6319765" y="460435"/>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sz="1600" b="1" kern="1200"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sz="1600" kern="1200" baseline="0" dirty="0">
            <a:latin typeface="Calibri" panose="020F0502020204030204" pitchFamily="34" charset="0"/>
            <a:ea typeface="微軟正黑體" panose="020B0604030504040204" pitchFamily="34" charset="-120"/>
          </a:endParaRPr>
        </a:p>
      </dsp:txBody>
      <dsp:txXfrm rot="-5400000">
        <a:off x="3373759" y="3447347"/>
        <a:ext cx="6689078" cy="756160"/>
      </dsp:txXfrm>
    </dsp:sp>
    <dsp:sp modelId="{EF911DB4-0039-46A7-88EE-AE9B479D3007}">
      <dsp:nvSpPr>
        <dsp:cNvPr id="0" name=""/>
        <dsp:cNvSpPr/>
      </dsp:nvSpPr>
      <dsp:spPr>
        <a:xfrm>
          <a:off x="349317" y="3301694"/>
          <a:ext cx="3024442"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模型驗證評估</a:t>
          </a:r>
          <a:endParaRPr lang="zh-TW" altLang="en-US" sz="2800" kern="1200" baseline="0" dirty="0">
            <a:latin typeface="Calibri" panose="020F0502020204030204" pitchFamily="34" charset="0"/>
            <a:ea typeface="微軟正黑體" panose="020B0604030504040204" pitchFamily="34" charset="-120"/>
          </a:endParaRPr>
        </a:p>
      </dsp:txBody>
      <dsp:txXfrm>
        <a:off x="400450" y="3352827"/>
        <a:ext cx="2922176" cy="9451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41069-5D94-4EF4-8D5A-CB71AA837A00}">
      <dsp:nvSpPr>
        <dsp:cNvPr id="0" name=""/>
        <dsp:cNvSpPr/>
      </dsp:nvSpPr>
      <dsp:spPr>
        <a:xfrm>
          <a:off x="1377252" y="0"/>
          <a:ext cx="1453802" cy="145402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13F84-BF30-4A0F-83F4-138416C9A4C1}">
      <dsp:nvSpPr>
        <dsp:cNvPr id="0" name=""/>
        <dsp:cNvSpPr/>
      </dsp:nvSpPr>
      <dsp:spPr>
        <a:xfrm>
          <a:off x="1698590" y="524946"/>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C00000"/>
              </a:solidFill>
            </a:rPr>
            <a:t>靜態風險因子</a:t>
          </a:r>
        </a:p>
      </dsp:txBody>
      <dsp:txXfrm>
        <a:off x="1698590" y="524946"/>
        <a:ext cx="807849" cy="403828"/>
      </dsp:txXfrm>
    </dsp:sp>
    <dsp:sp modelId="{372D8299-F1DB-4618-A663-D06899C59C71}">
      <dsp:nvSpPr>
        <dsp:cNvPr id="0" name=""/>
        <dsp:cNvSpPr/>
      </dsp:nvSpPr>
      <dsp:spPr>
        <a:xfrm>
          <a:off x="973463" y="835444"/>
          <a:ext cx="1453802" cy="145402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67C5E-69E7-4712-BCEC-BCA25DA86A1E}">
      <dsp:nvSpPr>
        <dsp:cNvPr id="0" name=""/>
        <dsp:cNvSpPr/>
      </dsp:nvSpPr>
      <dsp:spPr>
        <a:xfrm>
          <a:off x="1296439" y="1365223"/>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t>犯罪歷史</a:t>
          </a:r>
        </a:p>
      </dsp:txBody>
      <dsp:txXfrm>
        <a:off x="1296439" y="1365223"/>
        <a:ext cx="807849" cy="403828"/>
      </dsp:txXfrm>
    </dsp:sp>
    <dsp:sp modelId="{24C01322-8B04-4500-B83A-0C883EC03B95}">
      <dsp:nvSpPr>
        <dsp:cNvPr id="0" name=""/>
        <dsp:cNvSpPr/>
      </dsp:nvSpPr>
      <dsp:spPr>
        <a:xfrm>
          <a:off x="1480724" y="1770864"/>
          <a:ext cx="1249041" cy="124954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4C981C-D0E7-4DF3-887C-1398F1D28C46}">
      <dsp:nvSpPr>
        <dsp:cNvPr id="0" name=""/>
        <dsp:cNvSpPr/>
      </dsp:nvSpPr>
      <dsp:spPr>
        <a:xfrm>
          <a:off x="1700501" y="2206708"/>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0070C0"/>
              </a:solidFill>
            </a:rPr>
            <a:t>動態風險因子</a:t>
          </a:r>
        </a:p>
      </dsp:txBody>
      <dsp:txXfrm>
        <a:off x="1700501" y="2206708"/>
        <a:ext cx="807849" cy="403828"/>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F66CF-8B80-4EE1-BAE2-95F138DD876E}" type="datetimeFigureOut">
              <a:rPr lang="zh-TW" altLang="en-US" smtClean="0"/>
              <a:t>2025/2/19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44260-60AC-4546-A4BA-AC6AD7AA0886}" type="slidenum">
              <a:rPr lang="zh-TW" altLang="en-US" smtClean="0"/>
              <a:t>‹#›</a:t>
            </a:fld>
            <a:endParaRPr lang="zh-TW" altLang="en-US"/>
          </a:p>
        </p:txBody>
      </p:sp>
    </p:spTree>
    <p:extLst>
      <p:ext uri="{BB962C8B-B14F-4D97-AF65-F5344CB8AC3E}">
        <p14:creationId xmlns:p14="http://schemas.microsoft.com/office/powerpoint/2010/main" val="370226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1</a:t>
            </a:fld>
            <a:endParaRPr lang="zh-TW" altLang="en-US"/>
          </a:p>
        </p:txBody>
      </p:sp>
    </p:spTree>
    <p:extLst>
      <p:ext uri="{BB962C8B-B14F-4D97-AF65-F5344CB8AC3E}">
        <p14:creationId xmlns:p14="http://schemas.microsoft.com/office/powerpoint/2010/main" val="151867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統計模式、邏輯流程、決策樹、或類神經網路</a:t>
            </a:r>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21</a:t>
            </a:fld>
            <a:endParaRPr lang="zh-TW" altLang="en-US"/>
          </a:p>
        </p:txBody>
      </p:sp>
    </p:spTree>
    <p:extLst>
      <p:ext uri="{BB962C8B-B14F-4D97-AF65-F5344CB8AC3E}">
        <p14:creationId xmlns:p14="http://schemas.microsoft.com/office/powerpoint/2010/main" val="290996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犯風險評估傳統是以專家意見為參考，隨技術演進，引入資料分析技術，近年來機器學習與再犯風險評估結合。機器學習是人工智慧領與一個發生相當成熟領域，核心理論是利用資料驅動概念，從資料中學習，找出關聯性。本研究將以</a:t>
            </a:r>
            <a:r>
              <a:rPr lang="en-US" altLang="zh-TW" dirty="0"/>
              <a:t>RNR</a:t>
            </a:r>
            <a:r>
              <a:rPr lang="zh-TW" altLang="en-US" dirty="0"/>
              <a:t>模型理論為基礎，相關量表資料，蒐集保護管束人的靜態、動態、及犯罪歷史資料，以監督學習方法建立再犯風險評估模型。</a:t>
            </a:r>
          </a:p>
        </p:txBody>
      </p:sp>
      <p:sp>
        <p:nvSpPr>
          <p:cNvPr id="4" name="投影片編號版面配置區 3"/>
          <p:cNvSpPr>
            <a:spLocks noGrp="1"/>
          </p:cNvSpPr>
          <p:nvPr>
            <p:ph type="sldNum" sz="quarter" idx="10"/>
          </p:nvPr>
        </p:nvSpPr>
        <p:spPr/>
        <p:txBody>
          <a:bodyPr/>
          <a:lstStyle/>
          <a:p>
            <a:fld id="{6DD278E0-D908-40B6-B575-E0E2979ABE2D}" type="slidenum">
              <a:rPr lang="zh-TW" altLang="en-US" smtClean="0"/>
              <a:t>34</a:t>
            </a:fld>
            <a:endParaRPr lang="zh-TW" altLang="en-US"/>
          </a:p>
        </p:txBody>
      </p:sp>
    </p:spTree>
    <p:extLst>
      <p:ext uri="{BB962C8B-B14F-4D97-AF65-F5344CB8AC3E}">
        <p14:creationId xmlns:p14="http://schemas.microsoft.com/office/powerpoint/2010/main" val="123419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46</a:t>
            </a:fld>
            <a:endParaRPr lang="zh-TW" altLang="en-US"/>
          </a:p>
        </p:txBody>
      </p:sp>
    </p:spTree>
    <p:extLst>
      <p:ext uri="{BB962C8B-B14F-4D97-AF65-F5344CB8AC3E}">
        <p14:creationId xmlns:p14="http://schemas.microsoft.com/office/powerpoint/2010/main" val="65839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8F4C8-D30B-4B17-B0E6-9485DAA26C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dirty="0"/>
              <a:t>按一下以編輯母片標題樣式</a:t>
            </a:r>
          </a:p>
        </p:txBody>
      </p:sp>
      <p:sp>
        <p:nvSpPr>
          <p:cNvPr id="3" name="副標題 2">
            <a:extLst>
              <a:ext uri="{FF2B5EF4-FFF2-40B4-BE49-F238E27FC236}">
                <a16:creationId xmlns:a16="http://schemas.microsoft.com/office/drawing/2014/main" id="{1B8373BB-0AE0-4129-B0F1-7E77CCEB9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BDB0082-71F7-4118-988C-A638CFA83448}"/>
              </a:ext>
            </a:extLst>
          </p:cNvPr>
          <p:cNvSpPr>
            <a:spLocks noGrp="1"/>
          </p:cNvSpPr>
          <p:nvPr>
            <p:ph type="dt" sz="half" idx="10"/>
          </p:nvPr>
        </p:nvSpPr>
        <p:spPr/>
        <p:txBody>
          <a:bodyPr/>
          <a:lstStyle/>
          <a:p>
            <a:fld id="{FE6A6F30-FF72-485A-B351-23B2F5D85E37}"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E0C5711C-C1AA-43CC-8F1E-364564796AE1}"/>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C0FBE8C-9ECC-417D-9C6A-246088A53F1C}"/>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20309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FA331-3693-437B-9175-A9CB56372EE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4BE567-BE54-4B85-845E-9D99572639F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3218B53-83FE-4435-B213-59D7339276E0}"/>
              </a:ext>
            </a:extLst>
          </p:cNvPr>
          <p:cNvSpPr>
            <a:spLocks noGrp="1"/>
          </p:cNvSpPr>
          <p:nvPr>
            <p:ph type="dt" sz="half" idx="10"/>
          </p:nvPr>
        </p:nvSpPr>
        <p:spPr/>
        <p:txBody>
          <a:bodyPr/>
          <a:lstStyle/>
          <a:p>
            <a:fld id="{B8A89611-D697-4C65-A2A3-58A0A37199C3}"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5B5FCED1-D718-43A9-9E39-E481F26DCCAE}"/>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90EA8CE-9299-4C2F-8EF2-ECE274E3C0FE}"/>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10866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1DEA92C-4E13-4A71-B36D-6A3604650FA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D9D751E-CAB3-4379-A79C-BC11FCCEE34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C3D9B4-A734-48B9-8476-0FE2CA21CF16}"/>
              </a:ext>
            </a:extLst>
          </p:cNvPr>
          <p:cNvSpPr>
            <a:spLocks noGrp="1"/>
          </p:cNvSpPr>
          <p:nvPr>
            <p:ph type="dt" sz="half" idx="10"/>
          </p:nvPr>
        </p:nvSpPr>
        <p:spPr/>
        <p:txBody>
          <a:bodyPr/>
          <a:lstStyle/>
          <a:p>
            <a:fld id="{32D8082F-8374-4638-BE2A-1013FCC85ED0}"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29A4B6C6-CE61-421C-87CB-0A8B9A49BC3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E71176C8-472E-40E8-A78D-2375FEF14C4F}"/>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5819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C443F1-DCA7-433D-B723-9C51AB713FC6}"/>
              </a:ext>
            </a:extLst>
          </p:cNvPr>
          <p:cNvSpPr>
            <a:spLocks noGrp="1"/>
          </p:cNvSpPr>
          <p:nvPr>
            <p:ph type="title"/>
          </p:nvPr>
        </p:nvSpPr>
        <p:spPr>
          <a:xfrm>
            <a:off x="329513" y="76801"/>
            <a:ext cx="11516497" cy="738745"/>
          </a:xfrm>
        </p:spPr>
        <p:txBody>
          <a:bodyPr>
            <a:normAutofit/>
          </a:bodyPr>
          <a:lstStyle>
            <a:lvl1pPr>
              <a:defRPr sz="4000">
                <a:solidFill>
                  <a:srgbClr val="0070C0"/>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8BDAD2BF-9C7F-4437-9000-5F363B03C24C}"/>
              </a:ext>
            </a:extLst>
          </p:cNvPr>
          <p:cNvSpPr>
            <a:spLocks noGrp="1"/>
          </p:cNvSpPr>
          <p:nvPr>
            <p:ph idx="1"/>
          </p:nvPr>
        </p:nvSpPr>
        <p:spPr>
          <a:xfrm>
            <a:off x="329513" y="939114"/>
            <a:ext cx="11516497" cy="5237849"/>
          </a:xfrm>
        </p:spPr>
        <p:txBody>
          <a:bodyPr/>
          <a:lstStyle>
            <a:lvl1pPr>
              <a:defRPr>
                <a:solidFill>
                  <a:schemeClr val="tx1"/>
                </a:solidFill>
              </a:defRPr>
            </a:lvl1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882A60E4-4AC9-426F-98E2-5543ABDE14EA}"/>
              </a:ext>
            </a:extLst>
          </p:cNvPr>
          <p:cNvSpPr>
            <a:spLocks noGrp="1"/>
          </p:cNvSpPr>
          <p:nvPr>
            <p:ph type="dt" sz="half" idx="10"/>
          </p:nvPr>
        </p:nvSpPr>
        <p:spPr/>
        <p:txBody>
          <a:bodyPr/>
          <a:lstStyle/>
          <a:p>
            <a:fld id="{78F4D52A-4BC8-4D85-862D-59DF12E7B829}"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5D2F1AF1-990D-4B0C-852C-EE2A1F894F8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6B70067-3414-4AB7-A902-FA8BD344CBF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0603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7D0F7C-F0B0-4B8F-A12F-58D40F6E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7E11A1B-50A6-4A82-B619-9ED1DACC61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4E9136F-19D2-4417-91E0-2E9CA5AD279D}"/>
              </a:ext>
            </a:extLst>
          </p:cNvPr>
          <p:cNvSpPr>
            <a:spLocks noGrp="1"/>
          </p:cNvSpPr>
          <p:nvPr>
            <p:ph type="dt" sz="half" idx="10"/>
          </p:nvPr>
        </p:nvSpPr>
        <p:spPr/>
        <p:txBody>
          <a:bodyPr/>
          <a:lstStyle/>
          <a:p>
            <a:fld id="{A41C4C12-15FD-4CEA-850F-DCD33507EB29}"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4C32AAE7-50C1-4964-A087-76B6B51BC1A0}"/>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691E3161-C0D2-42E6-9FE6-6D1659EDCD61}"/>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50974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D343E-B12B-4429-8B59-9C3E465176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9214E4A-3EAC-4AE2-9563-C91850C6516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4311E3E-85B2-4B09-B780-E20A3D816135}"/>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74C2CF2-61D8-40F6-ADB7-A6F5E55895FC}"/>
              </a:ext>
            </a:extLst>
          </p:cNvPr>
          <p:cNvSpPr>
            <a:spLocks noGrp="1"/>
          </p:cNvSpPr>
          <p:nvPr>
            <p:ph type="dt" sz="half" idx="10"/>
          </p:nvPr>
        </p:nvSpPr>
        <p:spPr/>
        <p:txBody>
          <a:bodyPr/>
          <a:lstStyle/>
          <a:p>
            <a:fld id="{EAE37BC1-2088-4B45-BE82-8AC4A2CAD641}" type="datetime1">
              <a:rPr lang="zh-TW" altLang="en-US" smtClean="0"/>
              <a:t>2025/2/19</a:t>
            </a:fld>
            <a:endParaRPr lang="zh-TW" altLang="en-US"/>
          </a:p>
        </p:txBody>
      </p:sp>
      <p:sp>
        <p:nvSpPr>
          <p:cNvPr id="6" name="頁尾版面配置區 5">
            <a:extLst>
              <a:ext uri="{FF2B5EF4-FFF2-40B4-BE49-F238E27FC236}">
                <a16:creationId xmlns:a16="http://schemas.microsoft.com/office/drawing/2014/main" id="{9A5FDC42-AEBC-4F9A-8188-E6C11749DCE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DAEF961A-396F-4626-99D9-0B9D6465261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3518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8CBB5-4026-4259-9C3C-7DBFC2C3E0E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710C62-BC32-4C82-82B2-18AA72EA9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9533FAF-E34E-4885-93BD-EE90F87D0F8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A93E51-CEBD-4306-B9C7-C00177114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767ECF5-52C8-4591-878A-2D1448A04829}"/>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30A7DEC-489F-419E-9F2D-913B00F67784}"/>
              </a:ext>
            </a:extLst>
          </p:cNvPr>
          <p:cNvSpPr>
            <a:spLocks noGrp="1"/>
          </p:cNvSpPr>
          <p:nvPr>
            <p:ph type="dt" sz="half" idx="10"/>
          </p:nvPr>
        </p:nvSpPr>
        <p:spPr/>
        <p:txBody>
          <a:bodyPr/>
          <a:lstStyle/>
          <a:p>
            <a:fld id="{0DFE1BFA-AD6B-41DD-A296-38C053FDE754}" type="datetime1">
              <a:rPr lang="zh-TW" altLang="en-US" smtClean="0"/>
              <a:t>2025/2/19</a:t>
            </a:fld>
            <a:endParaRPr lang="zh-TW" altLang="en-US"/>
          </a:p>
        </p:txBody>
      </p:sp>
      <p:sp>
        <p:nvSpPr>
          <p:cNvPr id="8" name="頁尾版面配置區 7">
            <a:extLst>
              <a:ext uri="{FF2B5EF4-FFF2-40B4-BE49-F238E27FC236}">
                <a16:creationId xmlns:a16="http://schemas.microsoft.com/office/drawing/2014/main" id="{280F3348-F5C7-484C-A390-725D422B8216}"/>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9" name="投影片編號版面配置區 8">
            <a:extLst>
              <a:ext uri="{FF2B5EF4-FFF2-40B4-BE49-F238E27FC236}">
                <a16:creationId xmlns:a16="http://schemas.microsoft.com/office/drawing/2014/main" id="{D740005A-3E75-4D35-9F64-322EF6380873}"/>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027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B2BCE7-E97C-462D-AF3F-8547C6C948F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8BB24F5-71FF-46DB-8F92-AEF15C594492}"/>
              </a:ext>
            </a:extLst>
          </p:cNvPr>
          <p:cNvSpPr>
            <a:spLocks noGrp="1"/>
          </p:cNvSpPr>
          <p:nvPr>
            <p:ph type="dt" sz="half" idx="10"/>
          </p:nvPr>
        </p:nvSpPr>
        <p:spPr/>
        <p:txBody>
          <a:bodyPr/>
          <a:lstStyle/>
          <a:p>
            <a:fld id="{812EBA19-6ACE-49AB-AA92-B1BA02802F0F}" type="datetime1">
              <a:rPr lang="zh-TW" altLang="en-US" smtClean="0"/>
              <a:t>2025/2/19</a:t>
            </a:fld>
            <a:endParaRPr lang="zh-TW" altLang="en-US"/>
          </a:p>
        </p:txBody>
      </p:sp>
      <p:sp>
        <p:nvSpPr>
          <p:cNvPr id="4" name="頁尾版面配置區 3">
            <a:extLst>
              <a:ext uri="{FF2B5EF4-FFF2-40B4-BE49-F238E27FC236}">
                <a16:creationId xmlns:a16="http://schemas.microsoft.com/office/drawing/2014/main" id="{2A4A4825-F9A6-4C31-A67B-A89C3B81E8D9}"/>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5" name="投影片編號版面配置區 4">
            <a:extLst>
              <a:ext uri="{FF2B5EF4-FFF2-40B4-BE49-F238E27FC236}">
                <a16:creationId xmlns:a16="http://schemas.microsoft.com/office/drawing/2014/main" id="{DD44AB71-7BB1-4DD7-A581-6358066441F4}"/>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78947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08ACDC-D3E9-4504-8D35-2DE209AE4CCB}"/>
              </a:ext>
            </a:extLst>
          </p:cNvPr>
          <p:cNvSpPr>
            <a:spLocks noGrp="1"/>
          </p:cNvSpPr>
          <p:nvPr>
            <p:ph type="dt" sz="half" idx="10"/>
          </p:nvPr>
        </p:nvSpPr>
        <p:spPr/>
        <p:txBody>
          <a:bodyPr/>
          <a:lstStyle/>
          <a:p>
            <a:fld id="{679A08CB-311D-49E6-BAC4-BE29AFAAA57C}" type="datetime1">
              <a:rPr lang="zh-TW" altLang="en-US" smtClean="0"/>
              <a:t>2025/2/19</a:t>
            </a:fld>
            <a:endParaRPr lang="zh-TW" altLang="en-US"/>
          </a:p>
        </p:txBody>
      </p:sp>
      <p:sp>
        <p:nvSpPr>
          <p:cNvPr id="3" name="頁尾版面配置區 2">
            <a:extLst>
              <a:ext uri="{FF2B5EF4-FFF2-40B4-BE49-F238E27FC236}">
                <a16:creationId xmlns:a16="http://schemas.microsoft.com/office/drawing/2014/main" id="{0892560E-E891-481B-B940-16FDE7152EC4}"/>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4" name="投影片編號版面配置區 3">
            <a:extLst>
              <a:ext uri="{FF2B5EF4-FFF2-40B4-BE49-F238E27FC236}">
                <a16:creationId xmlns:a16="http://schemas.microsoft.com/office/drawing/2014/main" id="{27910320-1A87-4688-99F6-013D0D7BFFE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02109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A92CC-8515-4582-973F-C83EB0C6A29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3BBC310-B9EE-457F-A583-1C4925BCB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FA9CFE4-8286-4861-91D8-9840655FA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79AC0D5-68A4-4B50-BC2F-62F545B789E4}"/>
              </a:ext>
            </a:extLst>
          </p:cNvPr>
          <p:cNvSpPr>
            <a:spLocks noGrp="1"/>
          </p:cNvSpPr>
          <p:nvPr>
            <p:ph type="dt" sz="half" idx="10"/>
          </p:nvPr>
        </p:nvSpPr>
        <p:spPr/>
        <p:txBody>
          <a:bodyPr/>
          <a:lstStyle/>
          <a:p>
            <a:fld id="{88B7F96A-3882-417D-92CB-4E3134E2A999}" type="datetime1">
              <a:rPr lang="zh-TW" altLang="en-US" smtClean="0"/>
              <a:t>2025/2/19</a:t>
            </a:fld>
            <a:endParaRPr lang="zh-TW" altLang="en-US"/>
          </a:p>
        </p:txBody>
      </p:sp>
      <p:sp>
        <p:nvSpPr>
          <p:cNvPr id="6" name="頁尾版面配置區 5">
            <a:extLst>
              <a:ext uri="{FF2B5EF4-FFF2-40B4-BE49-F238E27FC236}">
                <a16:creationId xmlns:a16="http://schemas.microsoft.com/office/drawing/2014/main" id="{6ED7631B-153C-40C8-A360-8B4EFC3CC86F}"/>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61A366A2-08D8-4B0F-886E-89B9D4E85CA5}"/>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46878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8CF95-E517-49CD-8CC9-6117D387436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88ADD9E-169C-440D-BED3-8A937039F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1E2793-131C-4D12-82EF-C774BE3C4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2B33DA2-09F6-4348-9C73-F6858AD43E9E}"/>
              </a:ext>
            </a:extLst>
          </p:cNvPr>
          <p:cNvSpPr>
            <a:spLocks noGrp="1"/>
          </p:cNvSpPr>
          <p:nvPr>
            <p:ph type="dt" sz="half" idx="10"/>
          </p:nvPr>
        </p:nvSpPr>
        <p:spPr/>
        <p:txBody>
          <a:bodyPr/>
          <a:lstStyle/>
          <a:p>
            <a:fld id="{BF04B0DA-3CD9-4838-99A5-0A7AEAD0DBBF}" type="datetime1">
              <a:rPr lang="zh-TW" altLang="en-US" smtClean="0"/>
              <a:t>2025/2/19</a:t>
            </a:fld>
            <a:endParaRPr lang="zh-TW" altLang="en-US"/>
          </a:p>
        </p:txBody>
      </p:sp>
      <p:sp>
        <p:nvSpPr>
          <p:cNvPr id="6" name="頁尾版面配置區 5">
            <a:extLst>
              <a:ext uri="{FF2B5EF4-FFF2-40B4-BE49-F238E27FC236}">
                <a16:creationId xmlns:a16="http://schemas.microsoft.com/office/drawing/2014/main" id="{A9C6EC0B-623C-42AC-9717-DBDF46AF633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565C23F3-B7A7-46C2-96F6-B7CAD7CFA5A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16244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8EF9814-84A3-4887-8D2B-3C8F6EEF7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BCFCEA6-3CBA-41A1-A0AE-DEDC4BDEC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B759C05-65DA-4868-8F8F-8DDE55FE9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A98A5-2F09-4549-A02B-AFD3C15CD54A}" type="datetime1">
              <a:rPr lang="zh-TW" altLang="en-US" smtClean="0"/>
              <a:t>2025/2/19</a:t>
            </a:fld>
            <a:endParaRPr lang="zh-TW" altLang="en-US"/>
          </a:p>
        </p:txBody>
      </p:sp>
      <p:sp>
        <p:nvSpPr>
          <p:cNvPr id="5" name="頁尾版面配置區 4">
            <a:extLst>
              <a:ext uri="{FF2B5EF4-FFF2-40B4-BE49-F238E27FC236}">
                <a16:creationId xmlns:a16="http://schemas.microsoft.com/office/drawing/2014/main" id="{A71B28E8-F0CB-490F-A7FB-A3069345A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07EDC6A-2F8D-4DF2-B855-AE7BAE819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686560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baseline="0">
          <a:solidFill>
            <a:schemeClr val="tx1"/>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lernwerkstatt.digital/die-digitalisierung-der-schulen-eine-dystopi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flickr.com/photos/cerebusfangirl/2430475769" TargetMode="External"/><Relationship Id="rId7" Type="http://schemas.openxmlformats.org/officeDocument/2006/relationships/hyperlink" Target="https://www.pngall.com/teacher-png/download/40877" TargetMode="External"/><Relationship Id="rId2" Type="http://schemas.openxmlformats.org/officeDocument/2006/relationships/image" Target="../media/image30.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hyperlink" Target="https://uk.wikipedia.org/wiki/ChatGPT" TargetMode="External"/><Relationship Id="rId4" Type="http://schemas.openxmlformats.org/officeDocument/2006/relationships/image" Target="../media/image31.png"/><Relationship Id="rId9" Type="http://schemas.openxmlformats.org/officeDocument/2006/relationships/hyperlink" Target="http://pixabay.com/en/people-group-crowd-team-isolated-309096/"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exels.com/photo/screen-coding-programming-web-design-2061168/" TargetMode="External"/><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2.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9.xml"/><Relationship Id="rId11" Type="http://schemas.openxmlformats.org/officeDocument/2006/relationships/image" Target="../media/image45.jpeg"/><Relationship Id="rId5" Type="http://schemas.openxmlformats.org/officeDocument/2006/relationships/diagramLayout" Target="../diagrams/layout9.xml"/><Relationship Id="rId10" Type="http://schemas.openxmlformats.org/officeDocument/2006/relationships/image" Target="../media/image44.png"/><Relationship Id="rId4" Type="http://schemas.openxmlformats.org/officeDocument/2006/relationships/diagramData" Target="../diagrams/data9.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6.jpe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www.pngall.com/database-png/"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bing.com/videos/riverview/relatedvideo?q=how%20to%20manage%20virtual%20environments%20in%20colab&amp;mid=8E0C7E9682C8AD8803B78E0C7E9682C8AD8803B7&amp;ajaxhist=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hyperlink" Target="https://docs.python.org/zh-tw/3/library/venv.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EA62D39B-FDE2-44D9-9AEE-819CEE42E9C4}"/>
              </a:ext>
            </a:extLst>
          </p:cNvPr>
          <p:cNvSpPr>
            <a:spLocks noGrp="1"/>
          </p:cNvSpPr>
          <p:nvPr>
            <p:ph type="dt" sz="half" idx="10"/>
          </p:nvPr>
        </p:nvSpPr>
        <p:spPr/>
        <p:txBody>
          <a:bodyPr/>
          <a:lstStyle/>
          <a:p>
            <a:fld id="{69AB0C7C-2FA4-4D3F-9E72-9015432760FB}"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B7FD5B4B-5822-427B-887F-66D3DC659AD2}"/>
              </a:ext>
            </a:extLst>
          </p:cNvPr>
          <p:cNvSpPr>
            <a:spLocks noGrp="1"/>
          </p:cNvSpPr>
          <p:nvPr>
            <p:ph type="sldNum" sz="quarter" idx="12"/>
          </p:nvPr>
        </p:nvSpPr>
        <p:spPr/>
        <p:txBody>
          <a:bodyPr/>
          <a:lstStyle/>
          <a:p>
            <a:fld id="{ACCEA5E3-4239-4804-B7B9-850C54ED6FBF}" type="slidenum">
              <a:rPr lang="zh-TW" altLang="en-US" smtClean="0"/>
              <a:t>1</a:t>
            </a:fld>
            <a:endParaRPr lang="zh-TW" altLang="en-US"/>
          </a:p>
        </p:txBody>
      </p:sp>
      <p:pic>
        <p:nvPicPr>
          <p:cNvPr id="10" name="圖片 9">
            <a:extLst>
              <a:ext uri="{FF2B5EF4-FFF2-40B4-BE49-F238E27FC236}">
                <a16:creationId xmlns:a16="http://schemas.microsoft.com/office/drawing/2014/main" id="{7B85E2C8-8175-41CB-AF6B-6915841A14E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1" name="文字方塊 10">
            <a:extLst>
              <a:ext uri="{FF2B5EF4-FFF2-40B4-BE49-F238E27FC236}">
                <a16:creationId xmlns:a16="http://schemas.microsoft.com/office/drawing/2014/main" id="{261CAD57-85C3-45B3-A632-C889FB936E1C}"/>
              </a:ext>
            </a:extLst>
          </p:cNvPr>
          <p:cNvSpPr txBox="1"/>
          <p:nvPr/>
        </p:nvSpPr>
        <p:spPr>
          <a:xfrm>
            <a:off x="389230" y="6538912"/>
            <a:ext cx="10287000" cy="230832"/>
          </a:xfrm>
          <a:prstGeom prst="rect">
            <a:avLst/>
          </a:prstGeom>
          <a:noFill/>
        </p:spPr>
        <p:txBody>
          <a:bodyPr wrap="square" rtlCol="0">
            <a:spAutoFit/>
          </a:bodyPr>
          <a:lstStyle/>
          <a:p>
            <a:r>
              <a:rPr lang="zh-TW" altLang="en-US" sz="900" dirty="0">
                <a:solidFill>
                  <a:schemeClr val="bg1"/>
                </a:solidFill>
                <a:hlinkClick r:id="rId4" tooltip="https://lernwerkstatt.digital/die-digitalisierung-der-schulen-eine-dystopie/">
                  <a:extLst>
                    <a:ext uri="{A12FA001-AC4F-418D-AE19-62706E023703}">
                      <ahyp:hlinkClr xmlns:ahyp="http://schemas.microsoft.com/office/drawing/2018/hyperlinkcolor" val="tx"/>
                    </a:ext>
                  </a:extLst>
                </a:hlinkClick>
              </a:rPr>
              <a:t>此相片</a:t>
            </a:r>
            <a:r>
              <a:rPr lang="zh-TW" altLang="en-US" sz="900" dirty="0">
                <a:solidFill>
                  <a:schemeClr val="bg1"/>
                </a:solidFill>
              </a:rPr>
              <a:t> (作者: 未知的作者) 已透過 </a:t>
            </a:r>
            <a:r>
              <a:rPr lang="zh-TW" altLang="en-US" sz="900" dirty="0">
                <a:solidFill>
                  <a:schemeClr val="bg1"/>
                </a:solidFill>
                <a:hlinkClick r:id="rId5" tooltip="https://creativecommons.org/licenses/by/3.0/">
                  <a:extLst>
                    <a:ext uri="{A12FA001-AC4F-418D-AE19-62706E023703}">
                      <ahyp:hlinkClr xmlns:ahyp="http://schemas.microsoft.com/office/drawing/2018/hyperlinkcolor" val="tx"/>
                    </a:ext>
                  </a:extLst>
                </a:hlinkClick>
              </a:rPr>
              <a:t>CC BY</a:t>
            </a:r>
            <a:r>
              <a:rPr lang="zh-TW" altLang="en-US" sz="900" dirty="0">
                <a:solidFill>
                  <a:schemeClr val="bg1"/>
                </a:solidFill>
              </a:rPr>
              <a:t> 授權</a:t>
            </a:r>
          </a:p>
        </p:txBody>
      </p:sp>
      <p:sp>
        <p:nvSpPr>
          <p:cNvPr id="15" name="文字方塊 14">
            <a:extLst>
              <a:ext uri="{FF2B5EF4-FFF2-40B4-BE49-F238E27FC236}">
                <a16:creationId xmlns:a16="http://schemas.microsoft.com/office/drawing/2014/main" id="{9321FDDF-26B1-44DB-B168-88DBCCF29766}"/>
              </a:ext>
            </a:extLst>
          </p:cNvPr>
          <p:cNvSpPr txBox="1"/>
          <p:nvPr/>
        </p:nvSpPr>
        <p:spPr>
          <a:xfrm>
            <a:off x="2453908" y="1813938"/>
            <a:ext cx="7161579" cy="1015663"/>
          </a:xfrm>
          <a:prstGeom prst="rect">
            <a:avLst/>
          </a:prstGeom>
          <a:noFill/>
        </p:spPr>
        <p:txBody>
          <a:bodyPr wrap="square">
            <a:spAutoFit/>
          </a:bodyPr>
          <a:lstStyle/>
          <a:p>
            <a:pPr algn="ctr"/>
            <a:r>
              <a:rPr lang="zh-TW" altLang="en-US"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大數據與</a:t>
            </a:r>
            <a:r>
              <a:rPr lang="en-US" altLang="zh-TW"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AI</a:t>
            </a:r>
            <a:endParaRPr lang="zh-TW" altLang="en-US" spc="600" dirty="0">
              <a:effectLst>
                <a:outerShdw blurRad="38100" dist="38100" dir="2700000" algn="tl">
                  <a:srgbClr val="000000">
                    <a:alpha val="43137"/>
                  </a:srgbClr>
                </a:outerShdw>
              </a:effectLst>
            </a:endParaRPr>
          </a:p>
        </p:txBody>
      </p:sp>
      <p:sp>
        <p:nvSpPr>
          <p:cNvPr id="16" name="文字方塊 15">
            <a:extLst>
              <a:ext uri="{FF2B5EF4-FFF2-40B4-BE49-F238E27FC236}">
                <a16:creationId xmlns:a16="http://schemas.microsoft.com/office/drawing/2014/main" id="{7B63A401-4EBF-471B-B341-36B8BE17A667}"/>
              </a:ext>
            </a:extLst>
          </p:cNvPr>
          <p:cNvSpPr txBox="1"/>
          <p:nvPr/>
        </p:nvSpPr>
        <p:spPr>
          <a:xfrm>
            <a:off x="3787929" y="4373303"/>
            <a:ext cx="4493538" cy="1305870"/>
          </a:xfrm>
          <a:prstGeom prst="rect">
            <a:avLst/>
          </a:prstGeom>
          <a:noFill/>
        </p:spPr>
        <p:txBody>
          <a:bodyPr wrap="none" rtlCol="0">
            <a:spAutoFit/>
          </a:bodyPr>
          <a:lstStyle/>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銘傳大學人工智慧應用學系</a:t>
            </a:r>
            <a:endParaRPr lang="en-US" altLang="zh-TW"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鍾健雄 博士</a:t>
            </a:r>
          </a:p>
        </p:txBody>
      </p:sp>
    </p:spTree>
    <p:extLst>
      <p:ext uri="{BB962C8B-B14F-4D97-AF65-F5344CB8AC3E}">
        <p14:creationId xmlns:p14="http://schemas.microsoft.com/office/powerpoint/2010/main" val="2994969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762489" y="164892"/>
            <a:ext cx="10936451" cy="6693108"/>
          </a:xfrm>
          <a:prstGeom prst="rect">
            <a:avLst/>
          </a:prstGeom>
        </p:spPr>
      </p:pic>
      <p:sp>
        <p:nvSpPr>
          <p:cNvPr id="2" name="日期版面配置區 1"/>
          <p:cNvSpPr>
            <a:spLocks noGrp="1"/>
          </p:cNvSpPr>
          <p:nvPr>
            <p:ph type="dt" sz="half" idx="10"/>
          </p:nvPr>
        </p:nvSpPr>
        <p:spPr/>
        <p:txBody>
          <a:bodyPr/>
          <a:lstStyle/>
          <a:p>
            <a:fld id="{4A15062D-BB77-43BF-A8B5-E8B50E6AD5DB}" type="datetime1">
              <a:rPr lang="zh-TW" altLang="en-US" smtClean="0"/>
              <a:t>2025/2/19</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10</a:t>
            </a:fld>
            <a:endParaRPr lang="zh-TW" altLang="en-US"/>
          </a:p>
        </p:txBody>
      </p:sp>
      <p:sp>
        <p:nvSpPr>
          <p:cNvPr id="8" name="矩形 7"/>
          <p:cNvSpPr/>
          <p:nvPr/>
        </p:nvSpPr>
        <p:spPr>
          <a:xfrm>
            <a:off x="3581400" y="2248525"/>
            <a:ext cx="5382718" cy="18288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649843" y="2295113"/>
            <a:ext cx="5314275" cy="1631216"/>
          </a:xfrm>
          <a:prstGeom prst="rect">
            <a:avLst/>
          </a:prstGeom>
          <a:solidFill>
            <a:srgbClr val="FFFFFF"/>
          </a:solidFill>
        </p:spPr>
        <p:txBody>
          <a:bodyPr wrap="none" rtlCol="0">
            <a:spAutoFit/>
          </a:bodyPr>
          <a:lstStyle/>
          <a:p>
            <a:r>
              <a:rPr lang="zh-TW" altLang="en-US" sz="10000" b="1" dirty="0">
                <a:solidFill>
                  <a:srgbClr val="8DAFB1"/>
                </a:solidFill>
                <a:latin typeface="微軟正黑體" panose="020B0604030504040204" pitchFamily="34" charset="-120"/>
                <a:ea typeface="微軟正黑體" panose="020B0604030504040204" pitchFamily="34" charset="-120"/>
              </a:rPr>
              <a:t>機器學習</a:t>
            </a:r>
          </a:p>
        </p:txBody>
      </p:sp>
    </p:spTree>
    <p:extLst>
      <p:ext uri="{BB962C8B-B14F-4D97-AF65-F5344CB8AC3E}">
        <p14:creationId xmlns:p14="http://schemas.microsoft.com/office/powerpoint/2010/main" val="196449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973504-BC6D-4B67-BB9C-BF2B1F565BD0}"/>
              </a:ext>
            </a:extLst>
          </p:cNvPr>
          <p:cNvSpPr>
            <a:spLocks noGrp="1"/>
          </p:cNvSpPr>
          <p:nvPr>
            <p:ph type="title"/>
          </p:nvPr>
        </p:nvSpPr>
        <p:spPr/>
        <p:txBody>
          <a:bodyPr/>
          <a:lstStyle/>
          <a:p>
            <a:r>
              <a:rPr lang="zh-TW" altLang="en-US" dirty="0"/>
              <a:t>機器學習</a:t>
            </a:r>
            <a:r>
              <a:rPr lang="en-US" altLang="zh-TW" dirty="0"/>
              <a:t>(ML)</a:t>
            </a:r>
            <a:endParaRPr lang="zh-TW" altLang="en-US" dirty="0"/>
          </a:p>
        </p:txBody>
      </p:sp>
      <p:sp>
        <p:nvSpPr>
          <p:cNvPr id="3" name="內容版面配置區 2">
            <a:extLst>
              <a:ext uri="{FF2B5EF4-FFF2-40B4-BE49-F238E27FC236}">
                <a16:creationId xmlns:a16="http://schemas.microsoft.com/office/drawing/2014/main" id="{4AE1DDCF-F552-483C-B1AE-06FC6E373A7D}"/>
              </a:ext>
            </a:extLst>
          </p:cNvPr>
          <p:cNvSpPr>
            <a:spLocks noGrp="1"/>
          </p:cNvSpPr>
          <p:nvPr>
            <p:ph idx="1"/>
          </p:nvPr>
        </p:nvSpPr>
        <p:spPr/>
        <p:txBody>
          <a:bodyPr>
            <a:normAutofit/>
          </a:bodyPr>
          <a:lstStyle/>
          <a:p>
            <a:r>
              <a:rPr lang="zh-TW" altLang="en-US" sz="2400" dirty="0"/>
              <a:t>用於電腦運作解釋及表示人類知識</a:t>
            </a:r>
            <a:r>
              <a:rPr lang="en-US" altLang="zh-TW" sz="2400" dirty="0"/>
              <a:t>(Knowledge)</a:t>
            </a:r>
          </a:p>
          <a:p>
            <a:r>
              <a:rPr lang="zh-TW" altLang="en-US" sz="2400" dirty="0"/>
              <a:t>從案例或觀察資料中自動地學習有意義的關係與模式</a:t>
            </a:r>
            <a:endParaRPr lang="en-US" altLang="zh-TW" sz="2400" dirty="0"/>
          </a:p>
          <a:p>
            <a:r>
              <a:rPr lang="zh-TW" altLang="en-US" sz="2400" dirty="0"/>
              <a:t>創建分析模型產生預測、規則、答案、及建議</a:t>
            </a:r>
            <a:r>
              <a:rPr lang="en-US" altLang="zh-TW" sz="2400" dirty="0"/>
              <a:t>...</a:t>
            </a:r>
            <a:r>
              <a:rPr lang="zh-TW" altLang="en-US" sz="2400" dirty="0"/>
              <a:t>以實現</a:t>
            </a:r>
            <a:r>
              <a:rPr lang="en-US" altLang="zh-TW" sz="2400" dirty="0"/>
              <a:t>AI</a:t>
            </a:r>
            <a:r>
              <a:rPr lang="zh-TW" altLang="en-US" sz="2400" dirty="0"/>
              <a:t>應用</a:t>
            </a:r>
            <a:endParaRPr lang="en-US" altLang="zh-TW" sz="2400" dirty="0"/>
          </a:p>
          <a:p>
            <a:r>
              <a:rPr lang="zh-TW" altLang="en-US" sz="2400" dirty="0"/>
              <a:t>重覆地經由問題相關的訓練資料學習，找出隱藏的複雜規則，適用於解決如分類、回歸、或分群</a:t>
            </a:r>
            <a:r>
              <a:rPr lang="en-US" altLang="zh-TW" sz="2400" dirty="0"/>
              <a:t>...</a:t>
            </a:r>
            <a:r>
              <a:rPr lang="zh-TW" altLang="en-US" sz="2400" dirty="0"/>
              <a:t>等應用問題</a:t>
            </a:r>
            <a:endParaRPr lang="en-US" altLang="zh-TW" sz="2400" dirty="0"/>
          </a:p>
          <a:p>
            <a:r>
              <a:rPr lang="zh-TW" altLang="en-US" sz="2400" dirty="0"/>
              <a:t>成功地應用於詐欺偵測、信用卡額度、語音及影像辨識、或自然語言處理</a:t>
            </a:r>
            <a:r>
              <a:rPr lang="en-US" altLang="zh-TW" sz="2400" dirty="0"/>
              <a:t>(NLP)</a:t>
            </a:r>
            <a:r>
              <a:rPr lang="zh-TW" altLang="en-US" sz="2400" dirty="0"/>
              <a:t>等領域</a:t>
            </a:r>
          </a:p>
        </p:txBody>
      </p:sp>
      <p:sp>
        <p:nvSpPr>
          <p:cNvPr id="4" name="日期版面配置區 3"/>
          <p:cNvSpPr>
            <a:spLocks noGrp="1"/>
          </p:cNvSpPr>
          <p:nvPr>
            <p:ph type="dt" sz="half" idx="10"/>
          </p:nvPr>
        </p:nvSpPr>
        <p:spPr/>
        <p:txBody>
          <a:bodyPr/>
          <a:lstStyle/>
          <a:p>
            <a:fld id="{B1E0C15F-6B04-46B2-B261-F421A9456359}"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11</a:t>
            </a:fld>
            <a:endParaRPr lang="zh-TW" altLang="en-US"/>
          </a:p>
        </p:txBody>
      </p:sp>
      <p:pic>
        <p:nvPicPr>
          <p:cNvPr id="6" name="圖片 5">
            <a:extLst>
              <a:ext uri="{FF2B5EF4-FFF2-40B4-BE49-F238E27FC236}">
                <a16:creationId xmlns:a16="http://schemas.microsoft.com/office/drawing/2014/main" id="{FF02CA38-3A1D-43E3-A1A2-C222DBCAF794}"/>
              </a:ext>
            </a:extLst>
          </p:cNvPr>
          <p:cNvPicPr>
            <a:picLocks noChangeAspect="1"/>
          </p:cNvPicPr>
          <p:nvPr/>
        </p:nvPicPr>
        <p:blipFill>
          <a:blip r:embed="rId2"/>
          <a:stretch>
            <a:fillRect/>
          </a:stretch>
        </p:blipFill>
        <p:spPr>
          <a:xfrm>
            <a:off x="9558988" y="4221823"/>
            <a:ext cx="1377235" cy="1955140"/>
          </a:xfrm>
          <a:prstGeom prst="rect">
            <a:avLst/>
          </a:prstGeom>
        </p:spPr>
      </p:pic>
      <p:sp>
        <p:nvSpPr>
          <p:cNvPr id="7" name="文字方塊 6">
            <a:extLst>
              <a:ext uri="{FF2B5EF4-FFF2-40B4-BE49-F238E27FC236}">
                <a16:creationId xmlns:a16="http://schemas.microsoft.com/office/drawing/2014/main" id="{A4267DCE-AC48-432B-9119-BF783068D330}"/>
              </a:ext>
            </a:extLst>
          </p:cNvPr>
          <p:cNvSpPr txBox="1"/>
          <p:nvPr/>
        </p:nvSpPr>
        <p:spPr>
          <a:xfrm>
            <a:off x="5779008" y="4270241"/>
            <a:ext cx="3690072" cy="1200329"/>
          </a:xfrm>
          <a:prstGeom prst="rect">
            <a:avLst/>
          </a:prstGeom>
          <a:noFill/>
        </p:spPr>
        <p:txBody>
          <a:bodyPr wrap="square" rtlCol="0">
            <a:spAutoFit/>
          </a:bodyPr>
          <a:lstStyle/>
          <a:p>
            <a:r>
              <a:rPr lang="en-US" altLang="zh-TW" b="1" i="0" dirty="0">
                <a:solidFill>
                  <a:srgbClr val="43464D"/>
                </a:solidFill>
                <a:effectLst/>
                <a:latin typeface="Centaur" panose="02030504050205020304" pitchFamily="18" charset="0"/>
                <a:ea typeface="微軟正黑體" panose="020B0604030504040204" pitchFamily="34" charset="-120"/>
              </a:rPr>
              <a:t>Machine learning allows computational systems to adaptively improve their performance with experience accumulated from the observed data.</a:t>
            </a:r>
            <a:endParaRPr lang="zh-TW" altLang="en-US" b="1" dirty="0">
              <a:latin typeface="Centaur" panose="02030504050205020304" pitchFamily="18" charset="0"/>
            </a:endParaRPr>
          </a:p>
        </p:txBody>
      </p:sp>
    </p:spTree>
    <p:extLst>
      <p:ext uri="{BB962C8B-B14F-4D97-AF65-F5344CB8AC3E}">
        <p14:creationId xmlns:p14="http://schemas.microsoft.com/office/powerpoint/2010/main" val="2217518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DC96208-9588-4181-8675-DB852CCE2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 y="1108723"/>
            <a:ext cx="12192000" cy="4469866"/>
          </a:xfrm>
          <a:prstGeom prst="rect">
            <a:avLst/>
          </a:prstGeom>
        </p:spPr>
      </p:pic>
      <p:sp>
        <p:nvSpPr>
          <p:cNvPr id="8" name="文字方塊 7">
            <a:extLst>
              <a:ext uri="{FF2B5EF4-FFF2-40B4-BE49-F238E27FC236}">
                <a16:creationId xmlns:a16="http://schemas.microsoft.com/office/drawing/2014/main" id="{1EAD6D4F-5893-4EDE-88C1-EF84A6FD2AE9}"/>
              </a:ext>
            </a:extLst>
          </p:cNvPr>
          <p:cNvSpPr txBox="1"/>
          <p:nvPr/>
        </p:nvSpPr>
        <p:spPr>
          <a:xfrm>
            <a:off x="2767584" y="2645664"/>
            <a:ext cx="1107996" cy="369332"/>
          </a:xfrm>
          <a:prstGeom prst="rect">
            <a:avLst/>
          </a:prstGeom>
          <a:noFill/>
        </p:spPr>
        <p:txBody>
          <a:bodyPr wrap="none" rtlCol="0">
            <a:spAutoFit/>
          </a:bodyPr>
          <a:lstStyle/>
          <a:p>
            <a:r>
              <a:rPr lang="zh-TW" altLang="en-US" dirty="0"/>
              <a:t>任務導向</a:t>
            </a:r>
          </a:p>
        </p:txBody>
      </p:sp>
      <p:sp>
        <p:nvSpPr>
          <p:cNvPr id="9" name="文字方塊 8">
            <a:extLst>
              <a:ext uri="{FF2B5EF4-FFF2-40B4-BE49-F238E27FC236}">
                <a16:creationId xmlns:a16="http://schemas.microsoft.com/office/drawing/2014/main" id="{83AE0A45-3D5A-47F0-BA83-7D20B2C4A0C4}"/>
              </a:ext>
            </a:extLst>
          </p:cNvPr>
          <p:cNvSpPr txBox="1"/>
          <p:nvPr/>
        </p:nvSpPr>
        <p:spPr>
          <a:xfrm>
            <a:off x="7363968" y="2645664"/>
            <a:ext cx="1107996" cy="369332"/>
          </a:xfrm>
          <a:prstGeom prst="rect">
            <a:avLst/>
          </a:prstGeom>
          <a:noFill/>
        </p:spPr>
        <p:txBody>
          <a:bodyPr wrap="none" rtlCol="0">
            <a:spAutoFit/>
          </a:bodyPr>
          <a:lstStyle/>
          <a:p>
            <a:r>
              <a:rPr lang="zh-TW" altLang="en-US" dirty="0"/>
              <a:t>資料導向</a:t>
            </a:r>
          </a:p>
        </p:txBody>
      </p:sp>
      <p:sp>
        <p:nvSpPr>
          <p:cNvPr id="10" name="文字方塊 9">
            <a:extLst>
              <a:ext uri="{FF2B5EF4-FFF2-40B4-BE49-F238E27FC236}">
                <a16:creationId xmlns:a16="http://schemas.microsoft.com/office/drawing/2014/main" id="{705CA0C4-0E4A-4D91-8419-8D1D584CA42E}"/>
              </a:ext>
            </a:extLst>
          </p:cNvPr>
          <p:cNvSpPr txBox="1"/>
          <p:nvPr/>
        </p:nvSpPr>
        <p:spPr>
          <a:xfrm>
            <a:off x="3718560" y="4155432"/>
            <a:ext cx="1338828" cy="369332"/>
          </a:xfrm>
          <a:prstGeom prst="rect">
            <a:avLst/>
          </a:prstGeom>
          <a:noFill/>
        </p:spPr>
        <p:txBody>
          <a:bodyPr wrap="none" rtlCol="0">
            <a:spAutoFit/>
          </a:bodyPr>
          <a:lstStyle/>
          <a:p>
            <a:r>
              <a:rPr lang="zh-TW" altLang="en-US" dirty="0"/>
              <a:t>已知目標值</a:t>
            </a:r>
          </a:p>
        </p:txBody>
      </p:sp>
      <p:sp>
        <p:nvSpPr>
          <p:cNvPr id="11" name="文字方塊 10">
            <a:extLst>
              <a:ext uri="{FF2B5EF4-FFF2-40B4-BE49-F238E27FC236}">
                <a16:creationId xmlns:a16="http://schemas.microsoft.com/office/drawing/2014/main" id="{9FD42669-0E58-4AB4-8FAC-1A1C30E23771}"/>
              </a:ext>
            </a:extLst>
          </p:cNvPr>
          <p:cNvSpPr txBox="1"/>
          <p:nvPr/>
        </p:nvSpPr>
        <p:spPr>
          <a:xfrm>
            <a:off x="10009632" y="4057896"/>
            <a:ext cx="1731264" cy="369332"/>
          </a:xfrm>
          <a:prstGeom prst="rect">
            <a:avLst/>
          </a:prstGeom>
          <a:noFill/>
        </p:spPr>
        <p:txBody>
          <a:bodyPr wrap="square" rtlCol="0">
            <a:spAutoFit/>
          </a:bodyPr>
          <a:lstStyle/>
          <a:p>
            <a:r>
              <a:rPr lang="zh-TW" altLang="en-US" dirty="0"/>
              <a:t>未標記資料</a:t>
            </a:r>
          </a:p>
        </p:txBody>
      </p:sp>
      <p:sp>
        <p:nvSpPr>
          <p:cNvPr id="12" name="文字方塊 11">
            <a:extLst>
              <a:ext uri="{FF2B5EF4-FFF2-40B4-BE49-F238E27FC236}">
                <a16:creationId xmlns:a16="http://schemas.microsoft.com/office/drawing/2014/main" id="{D1E1B63B-B75C-45BC-B520-A63228C82133}"/>
              </a:ext>
            </a:extLst>
          </p:cNvPr>
          <p:cNvSpPr txBox="1"/>
          <p:nvPr/>
        </p:nvSpPr>
        <p:spPr>
          <a:xfrm>
            <a:off x="1257252" y="5004061"/>
            <a:ext cx="1107996" cy="369332"/>
          </a:xfrm>
          <a:prstGeom prst="rect">
            <a:avLst/>
          </a:prstGeom>
          <a:noFill/>
        </p:spPr>
        <p:txBody>
          <a:bodyPr wrap="none" rtlCol="0">
            <a:spAutoFit/>
          </a:bodyPr>
          <a:lstStyle/>
          <a:p>
            <a:r>
              <a:rPr lang="zh-TW" altLang="en-US" dirty="0"/>
              <a:t>辨識再犯</a:t>
            </a:r>
          </a:p>
        </p:txBody>
      </p:sp>
      <p:sp>
        <p:nvSpPr>
          <p:cNvPr id="13" name="文字方塊 12">
            <a:extLst>
              <a:ext uri="{FF2B5EF4-FFF2-40B4-BE49-F238E27FC236}">
                <a16:creationId xmlns:a16="http://schemas.microsoft.com/office/drawing/2014/main" id="{D76E3BAD-6EC9-43D3-B99F-5CFC2D716AB9}"/>
              </a:ext>
            </a:extLst>
          </p:cNvPr>
          <p:cNvSpPr txBox="1"/>
          <p:nvPr/>
        </p:nvSpPr>
        <p:spPr>
          <a:xfrm>
            <a:off x="3171396" y="5004061"/>
            <a:ext cx="1107996" cy="369332"/>
          </a:xfrm>
          <a:prstGeom prst="rect">
            <a:avLst/>
          </a:prstGeom>
          <a:noFill/>
        </p:spPr>
        <p:txBody>
          <a:bodyPr wrap="none" rtlCol="0">
            <a:spAutoFit/>
          </a:bodyPr>
          <a:lstStyle/>
          <a:p>
            <a:r>
              <a:rPr lang="zh-TW" altLang="en-US" dirty="0"/>
              <a:t>預測房價</a:t>
            </a:r>
          </a:p>
        </p:txBody>
      </p:sp>
      <p:sp>
        <p:nvSpPr>
          <p:cNvPr id="14" name="文字方塊 13">
            <a:extLst>
              <a:ext uri="{FF2B5EF4-FFF2-40B4-BE49-F238E27FC236}">
                <a16:creationId xmlns:a16="http://schemas.microsoft.com/office/drawing/2014/main" id="{4602068A-31BB-4510-8BBE-210C47F57EF1}"/>
              </a:ext>
            </a:extLst>
          </p:cNvPr>
          <p:cNvSpPr txBox="1"/>
          <p:nvPr/>
        </p:nvSpPr>
        <p:spPr>
          <a:xfrm>
            <a:off x="5279136" y="5004061"/>
            <a:ext cx="1107996" cy="369332"/>
          </a:xfrm>
          <a:prstGeom prst="rect">
            <a:avLst/>
          </a:prstGeom>
          <a:noFill/>
        </p:spPr>
        <p:txBody>
          <a:bodyPr wrap="none" rtlCol="0">
            <a:spAutoFit/>
          </a:bodyPr>
          <a:lstStyle/>
          <a:p>
            <a:r>
              <a:rPr lang="zh-TW" altLang="en-US" dirty="0"/>
              <a:t>展店選擇</a:t>
            </a:r>
          </a:p>
        </p:txBody>
      </p:sp>
      <p:sp>
        <p:nvSpPr>
          <p:cNvPr id="15" name="文字方塊 14">
            <a:extLst>
              <a:ext uri="{FF2B5EF4-FFF2-40B4-BE49-F238E27FC236}">
                <a16:creationId xmlns:a16="http://schemas.microsoft.com/office/drawing/2014/main" id="{B6908BA5-2D09-4672-808A-106906A5F8D9}"/>
              </a:ext>
            </a:extLst>
          </p:cNvPr>
          <p:cNvSpPr txBox="1"/>
          <p:nvPr/>
        </p:nvSpPr>
        <p:spPr>
          <a:xfrm>
            <a:off x="7217664" y="5004061"/>
            <a:ext cx="1107996" cy="369332"/>
          </a:xfrm>
          <a:prstGeom prst="rect">
            <a:avLst/>
          </a:prstGeom>
          <a:noFill/>
        </p:spPr>
        <p:txBody>
          <a:bodyPr wrap="none" rtlCol="0">
            <a:spAutoFit/>
          </a:bodyPr>
          <a:lstStyle/>
          <a:p>
            <a:r>
              <a:rPr lang="zh-TW" altLang="en-US" dirty="0"/>
              <a:t>提供建議</a:t>
            </a:r>
          </a:p>
        </p:txBody>
      </p:sp>
      <p:sp>
        <p:nvSpPr>
          <p:cNvPr id="16" name="文字方塊 15">
            <a:extLst>
              <a:ext uri="{FF2B5EF4-FFF2-40B4-BE49-F238E27FC236}">
                <a16:creationId xmlns:a16="http://schemas.microsoft.com/office/drawing/2014/main" id="{EC857ED0-00BD-4BE3-9996-B30F20FECE0C}"/>
              </a:ext>
            </a:extLst>
          </p:cNvPr>
          <p:cNvSpPr txBox="1"/>
          <p:nvPr/>
        </p:nvSpPr>
        <p:spPr>
          <a:xfrm>
            <a:off x="9767268" y="5004061"/>
            <a:ext cx="1107996" cy="369332"/>
          </a:xfrm>
          <a:prstGeom prst="rect">
            <a:avLst/>
          </a:prstGeom>
          <a:noFill/>
        </p:spPr>
        <p:txBody>
          <a:bodyPr wrap="none" rtlCol="0">
            <a:spAutoFit/>
          </a:bodyPr>
          <a:lstStyle/>
          <a:p>
            <a:r>
              <a:rPr lang="zh-TW" altLang="en-US" dirty="0"/>
              <a:t>數據展示</a:t>
            </a:r>
          </a:p>
        </p:txBody>
      </p:sp>
      <p:sp>
        <p:nvSpPr>
          <p:cNvPr id="17" name="文字方塊 16">
            <a:extLst>
              <a:ext uri="{FF2B5EF4-FFF2-40B4-BE49-F238E27FC236}">
                <a16:creationId xmlns:a16="http://schemas.microsoft.com/office/drawing/2014/main" id="{96E910D6-D682-4FE9-B9F9-47529C01EEF5}"/>
              </a:ext>
            </a:extLst>
          </p:cNvPr>
          <p:cNvSpPr txBox="1"/>
          <p:nvPr/>
        </p:nvSpPr>
        <p:spPr>
          <a:xfrm>
            <a:off x="2305764" y="5605463"/>
            <a:ext cx="1107996" cy="369332"/>
          </a:xfrm>
          <a:prstGeom prst="rect">
            <a:avLst/>
          </a:prstGeom>
          <a:noFill/>
        </p:spPr>
        <p:txBody>
          <a:bodyPr wrap="none" rtlCol="0">
            <a:spAutoFit/>
          </a:bodyPr>
          <a:lstStyle/>
          <a:p>
            <a:r>
              <a:rPr lang="zh-TW" altLang="en-US" dirty="0">
                <a:solidFill>
                  <a:srgbClr val="FF00FF"/>
                </a:solidFill>
              </a:rPr>
              <a:t>預測模型</a:t>
            </a:r>
          </a:p>
        </p:txBody>
      </p:sp>
      <p:sp>
        <p:nvSpPr>
          <p:cNvPr id="18" name="文字方塊 17">
            <a:extLst>
              <a:ext uri="{FF2B5EF4-FFF2-40B4-BE49-F238E27FC236}">
                <a16:creationId xmlns:a16="http://schemas.microsoft.com/office/drawing/2014/main" id="{FBD6EFC7-89B6-4A19-B6BA-C469CB0E78AF}"/>
              </a:ext>
            </a:extLst>
          </p:cNvPr>
          <p:cNvSpPr txBox="1"/>
          <p:nvPr/>
        </p:nvSpPr>
        <p:spPr>
          <a:xfrm>
            <a:off x="7917966" y="5605463"/>
            <a:ext cx="1107996" cy="369332"/>
          </a:xfrm>
          <a:prstGeom prst="rect">
            <a:avLst/>
          </a:prstGeom>
          <a:noFill/>
        </p:spPr>
        <p:txBody>
          <a:bodyPr wrap="none" rtlCol="0">
            <a:spAutoFit/>
          </a:bodyPr>
          <a:lstStyle/>
          <a:p>
            <a:r>
              <a:rPr lang="zh-TW" altLang="en-US">
                <a:solidFill>
                  <a:srgbClr val="FF00FF"/>
                </a:solidFill>
              </a:rPr>
              <a:t>資料結構</a:t>
            </a:r>
          </a:p>
        </p:txBody>
      </p:sp>
      <p:sp>
        <p:nvSpPr>
          <p:cNvPr id="2" name="日期版面配置區 1">
            <a:extLst>
              <a:ext uri="{FF2B5EF4-FFF2-40B4-BE49-F238E27FC236}">
                <a16:creationId xmlns:a16="http://schemas.microsoft.com/office/drawing/2014/main" id="{4E05FB5D-5604-40BA-8581-5369BE41CE72}"/>
              </a:ext>
            </a:extLst>
          </p:cNvPr>
          <p:cNvSpPr>
            <a:spLocks noGrp="1"/>
          </p:cNvSpPr>
          <p:nvPr>
            <p:ph type="dt" sz="half" idx="10"/>
          </p:nvPr>
        </p:nvSpPr>
        <p:spPr/>
        <p:txBody>
          <a:bodyPr/>
          <a:lstStyle/>
          <a:p>
            <a:fld id="{FD0255BB-5855-4CC3-A430-E4E2019830B9}" type="datetime1">
              <a:rPr lang="zh-TW" altLang="en-US" smtClean="0"/>
              <a:t>2025/2/19</a:t>
            </a:fld>
            <a:endParaRPr lang="zh-TW" altLang="en-US"/>
          </a:p>
        </p:txBody>
      </p:sp>
      <p:sp>
        <p:nvSpPr>
          <p:cNvPr id="3" name="投影片編號版面配置區 2">
            <a:extLst>
              <a:ext uri="{FF2B5EF4-FFF2-40B4-BE49-F238E27FC236}">
                <a16:creationId xmlns:a16="http://schemas.microsoft.com/office/drawing/2014/main" id="{6A34B993-A2D5-47B8-92DC-1532EDC234E7}"/>
              </a:ext>
            </a:extLst>
          </p:cNvPr>
          <p:cNvSpPr>
            <a:spLocks noGrp="1"/>
          </p:cNvSpPr>
          <p:nvPr>
            <p:ph type="sldNum" sz="quarter" idx="12"/>
          </p:nvPr>
        </p:nvSpPr>
        <p:spPr/>
        <p:txBody>
          <a:bodyPr/>
          <a:lstStyle/>
          <a:p>
            <a:fld id="{ACCEA5E3-4239-4804-B7B9-850C54ED6FBF}" type="slidenum">
              <a:rPr lang="zh-TW" altLang="en-US" smtClean="0"/>
              <a:t>12</a:t>
            </a:fld>
            <a:endParaRPr lang="zh-TW" altLang="en-US"/>
          </a:p>
        </p:txBody>
      </p:sp>
    </p:spTree>
    <p:extLst>
      <p:ext uri="{BB962C8B-B14F-4D97-AF65-F5344CB8AC3E}">
        <p14:creationId xmlns:p14="http://schemas.microsoft.com/office/powerpoint/2010/main" val="107833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6315BC-AC88-4278-9E6D-7DD4A9538F9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589C1B8-1401-40CC-81C2-060B6C89865A}"/>
              </a:ext>
            </a:extLst>
          </p:cNvPr>
          <p:cNvSpPr>
            <a:spLocks noGrp="1"/>
          </p:cNvSpPr>
          <p:nvPr>
            <p:ph idx="1"/>
          </p:nvPr>
        </p:nvSpPr>
        <p:spPr>
          <a:xfrm>
            <a:off x="329512" y="955747"/>
            <a:ext cx="11516497" cy="4738688"/>
          </a:xfrm>
        </p:spPr>
        <p:txBody>
          <a:bodyPr>
            <a:normAutofit/>
          </a:bodyPr>
          <a:lstStyle/>
          <a:p>
            <a:pPr>
              <a:lnSpc>
                <a:spcPct val="100000"/>
              </a:lnSpc>
              <a:spcAft>
                <a:spcPts val="600"/>
              </a:spcAft>
            </a:pPr>
            <a:r>
              <a:rPr lang="zh-TW" altLang="en-US" sz="2400" dirty="0"/>
              <a:t>監督式學習 </a:t>
            </a:r>
            <a:r>
              <a:rPr lang="en-US" altLang="zh-TW" sz="2400" dirty="0"/>
              <a:t>(Supervised Learning)</a:t>
            </a:r>
          </a:p>
          <a:p>
            <a:pPr lvl="1">
              <a:lnSpc>
                <a:spcPct val="100000"/>
              </a:lnSpc>
              <a:spcAft>
                <a:spcPts val="600"/>
              </a:spcAft>
            </a:pPr>
            <a:r>
              <a:rPr lang="zh-TW" altLang="en-US" dirty="0"/>
              <a:t>監督式學習需要輸入資料及確定的輸出資料，找出輸入</a:t>
            </a:r>
            <a:r>
              <a:rPr lang="en-US" altLang="zh-TW" dirty="0"/>
              <a:t>/</a:t>
            </a:r>
            <a:r>
              <a:rPr lang="zh-TW" altLang="en-US" dirty="0"/>
              <a:t>輸出轉換函數</a:t>
            </a:r>
            <a:r>
              <a:rPr lang="en-US" altLang="zh-TW" dirty="0"/>
              <a:t>(</a:t>
            </a:r>
            <a:r>
              <a:rPr lang="zh-TW" altLang="en-US" dirty="0"/>
              <a:t>演算法</a:t>
            </a:r>
            <a:r>
              <a:rPr lang="en-US" altLang="zh-TW" dirty="0"/>
              <a:t>)</a:t>
            </a:r>
          </a:p>
          <a:p>
            <a:pPr lvl="1">
              <a:lnSpc>
                <a:spcPct val="100000"/>
              </a:lnSpc>
              <a:spcAft>
                <a:spcPts val="600"/>
              </a:spcAft>
            </a:pPr>
            <a:r>
              <a:rPr lang="zh-TW" altLang="en-US" dirty="0"/>
              <a:t>資料必須提供輸出目標值，可能是數值或是分類類別，如根據犯罪人的特性、監所表現、刑案紀錄，預測是否再犯？</a:t>
            </a:r>
            <a:endParaRPr lang="en-US" altLang="zh-TW" dirty="0"/>
          </a:p>
        </p:txBody>
      </p:sp>
      <p:pic>
        <p:nvPicPr>
          <p:cNvPr id="6" name="圖片 5">
            <a:extLst>
              <a:ext uri="{FF2B5EF4-FFF2-40B4-BE49-F238E27FC236}">
                <a16:creationId xmlns:a16="http://schemas.microsoft.com/office/drawing/2014/main" id="{ABFDFF91-CEDB-47E6-9C4D-CBC13E7F493D}"/>
              </a:ext>
            </a:extLst>
          </p:cNvPr>
          <p:cNvPicPr>
            <a:picLocks noChangeAspect="1"/>
          </p:cNvPicPr>
          <p:nvPr/>
        </p:nvPicPr>
        <p:blipFill>
          <a:blip r:embed="rId2"/>
          <a:stretch>
            <a:fillRect/>
          </a:stretch>
        </p:blipFill>
        <p:spPr>
          <a:xfrm>
            <a:off x="2442375" y="2870994"/>
            <a:ext cx="7535752" cy="3031259"/>
          </a:xfrm>
          <a:prstGeom prst="rect">
            <a:avLst/>
          </a:prstGeom>
        </p:spPr>
      </p:pic>
      <p:sp>
        <p:nvSpPr>
          <p:cNvPr id="4" name="日期版面配置區 3"/>
          <p:cNvSpPr>
            <a:spLocks noGrp="1"/>
          </p:cNvSpPr>
          <p:nvPr>
            <p:ph type="dt" sz="half" idx="10"/>
          </p:nvPr>
        </p:nvSpPr>
        <p:spPr/>
        <p:txBody>
          <a:bodyPr/>
          <a:lstStyle/>
          <a:p>
            <a:fld id="{AFBFB6F7-FB86-4186-935C-E4A8CC373167}" type="datetime1">
              <a:rPr lang="zh-TW" altLang="en-US" smtClean="0"/>
              <a:t>2025/2/19</a:t>
            </a:fld>
            <a:endParaRPr lang="zh-TW" altLang="en-US"/>
          </a:p>
        </p:txBody>
      </p:sp>
      <p:sp>
        <p:nvSpPr>
          <p:cNvPr id="7" name="投影片編號版面配置區 6"/>
          <p:cNvSpPr>
            <a:spLocks noGrp="1"/>
          </p:cNvSpPr>
          <p:nvPr>
            <p:ph type="sldNum" sz="quarter" idx="12"/>
          </p:nvPr>
        </p:nvSpPr>
        <p:spPr/>
        <p:txBody>
          <a:bodyPr/>
          <a:lstStyle/>
          <a:p>
            <a:fld id="{ACCEA5E3-4239-4804-B7B9-850C54ED6FBF}" type="slidenum">
              <a:rPr lang="zh-TW" altLang="en-US" smtClean="0"/>
              <a:t>13</a:t>
            </a:fld>
            <a:endParaRPr lang="zh-TW" altLang="en-US"/>
          </a:p>
        </p:txBody>
      </p:sp>
      <p:sp>
        <p:nvSpPr>
          <p:cNvPr id="8" name="文字方塊 7">
            <a:extLst>
              <a:ext uri="{FF2B5EF4-FFF2-40B4-BE49-F238E27FC236}">
                <a16:creationId xmlns:a16="http://schemas.microsoft.com/office/drawing/2014/main" id="{B5033265-DCAD-4834-977F-2E9FB82C9141}"/>
              </a:ext>
            </a:extLst>
          </p:cNvPr>
          <p:cNvSpPr txBox="1"/>
          <p:nvPr/>
        </p:nvSpPr>
        <p:spPr>
          <a:xfrm>
            <a:off x="2899207" y="3521003"/>
            <a:ext cx="889987"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  輸入資料  </a:t>
            </a:r>
          </a:p>
        </p:txBody>
      </p:sp>
      <p:sp>
        <p:nvSpPr>
          <p:cNvPr id="9" name="文字方塊 8">
            <a:extLst>
              <a:ext uri="{FF2B5EF4-FFF2-40B4-BE49-F238E27FC236}">
                <a16:creationId xmlns:a16="http://schemas.microsoft.com/office/drawing/2014/main" id="{78CAF0D6-6FCD-4C29-A2B8-997EF0EB6B3F}"/>
              </a:ext>
            </a:extLst>
          </p:cNvPr>
          <p:cNvSpPr txBox="1"/>
          <p:nvPr/>
        </p:nvSpPr>
        <p:spPr>
          <a:xfrm>
            <a:off x="5159807" y="5459764"/>
            <a:ext cx="607859" cy="261610"/>
          </a:xfrm>
          <a:prstGeom prst="rect">
            <a:avLst/>
          </a:prstGeom>
          <a:solidFill>
            <a:schemeClr val="bg1"/>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演算法</a:t>
            </a:r>
          </a:p>
        </p:txBody>
      </p:sp>
      <p:sp>
        <p:nvSpPr>
          <p:cNvPr id="10" name="文字方塊 9">
            <a:extLst>
              <a:ext uri="{FF2B5EF4-FFF2-40B4-BE49-F238E27FC236}">
                <a16:creationId xmlns:a16="http://schemas.microsoft.com/office/drawing/2014/main" id="{4E40C9C3-4C9B-408D-A5FE-74781A100E30}"/>
              </a:ext>
            </a:extLst>
          </p:cNvPr>
          <p:cNvSpPr txBox="1"/>
          <p:nvPr/>
        </p:nvSpPr>
        <p:spPr>
          <a:xfrm>
            <a:off x="8836457" y="3456322"/>
            <a:ext cx="800219" cy="276999"/>
          </a:xfrm>
          <a:prstGeom prst="rect">
            <a:avLst/>
          </a:prstGeom>
          <a:solidFill>
            <a:schemeClr val="bg1"/>
          </a:solid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輸出結果</a:t>
            </a:r>
          </a:p>
        </p:txBody>
      </p:sp>
      <p:sp>
        <p:nvSpPr>
          <p:cNvPr id="11" name="文字方塊 10">
            <a:extLst>
              <a:ext uri="{FF2B5EF4-FFF2-40B4-BE49-F238E27FC236}">
                <a16:creationId xmlns:a16="http://schemas.microsoft.com/office/drawing/2014/main" id="{B93AFAA0-ECFF-4EB6-B03F-9FA8A06A4FF1}"/>
              </a:ext>
            </a:extLst>
          </p:cNvPr>
          <p:cNvSpPr txBox="1"/>
          <p:nvPr/>
        </p:nvSpPr>
        <p:spPr>
          <a:xfrm>
            <a:off x="4048557" y="3990903"/>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訓練模型</a:t>
            </a:r>
          </a:p>
        </p:txBody>
      </p:sp>
      <p:sp>
        <p:nvSpPr>
          <p:cNvPr id="12" name="文字方塊 11">
            <a:extLst>
              <a:ext uri="{FF2B5EF4-FFF2-40B4-BE49-F238E27FC236}">
                <a16:creationId xmlns:a16="http://schemas.microsoft.com/office/drawing/2014/main" id="{57F6B0C2-4AE1-4315-82BE-CA6495BA5BD1}"/>
              </a:ext>
            </a:extLst>
          </p:cNvPr>
          <p:cNvSpPr txBox="1"/>
          <p:nvPr/>
        </p:nvSpPr>
        <p:spPr>
          <a:xfrm>
            <a:off x="6923674" y="5461742"/>
            <a:ext cx="748923"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分類處理</a:t>
            </a:r>
          </a:p>
        </p:txBody>
      </p:sp>
      <p:sp>
        <p:nvSpPr>
          <p:cNvPr id="13" name="文字方塊 12">
            <a:extLst>
              <a:ext uri="{FF2B5EF4-FFF2-40B4-BE49-F238E27FC236}">
                <a16:creationId xmlns:a16="http://schemas.microsoft.com/office/drawing/2014/main" id="{B76AFD77-ADE5-4A5F-AD3C-D5B499CB7C95}"/>
              </a:ext>
            </a:extLst>
          </p:cNvPr>
          <p:cNvSpPr txBox="1"/>
          <p:nvPr/>
        </p:nvSpPr>
        <p:spPr>
          <a:xfrm>
            <a:off x="6054848" y="3990902"/>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比對結果</a:t>
            </a:r>
          </a:p>
        </p:txBody>
      </p:sp>
    </p:spTree>
    <p:extLst>
      <p:ext uri="{BB962C8B-B14F-4D97-AF65-F5344CB8AC3E}">
        <p14:creationId xmlns:p14="http://schemas.microsoft.com/office/powerpoint/2010/main" val="3161231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41CB35-AD57-4958-BE32-5CE7E7C7CB0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244DEC0-38F3-48CD-8C3C-4B6733198F2E}"/>
              </a:ext>
            </a:extLst>
          </p:cNvPr>
          <p:cNvSpPr>
            <a:spLocks noGrp="1"/>
          </p:cNvSpPr>
          <p:nvPr>
            <p:ph idx="1"/>
          </p:nvPr>
        </p:nvSpPr>
        <p:spPr>
          <a:xfrm>
            <a:off x="345990" y="1253331"/>
            <a:ext cx="8196943" cy="4351338"/>
          </a:xfrm>
        </p:spPr>
        <p:txBody>
          <a:bodyPr>
            <a:noAutofit/>
          </a:bodyPr>
          <a:lstStyle/>
          <a:p>
            <a:pPr>
              <a:lnSpc>
                <a:spcPct val="100000"/>
              </a:lnSpc>
              <a:spcAft>
                <a:spcPts val="600"/>
              </a:spcAft>
            </a:pPr>
            <a:r>
              <a:rPr lang="zh-TW" altLang="en-US" sz="2400" dirty="0"/>
              <a:t>非監督式學習 </a:t>
            </a:r>
            <a:r>
              <a:rPr lang="en-US" altLang="zh-TW" sz="2400" dirty="0"/>
              <a:t>(Unsupervised Learning)</a:t>
            </a:r>
          </a:p>
          <a:p>
            <a:pPr lvl="1">
              <a:lnSpc>
                <a:spcPct val="100000"/>
              </a:lnSpc>
              <a:spcAft>
                <a:spcPts val="600"/>
              </a:spcAft>
            </a:pPr>
            <a:r>
              <a:rPr lang="zh-TW" altLang="en-US" dirty="0"/>
              <a:t>非監督式學習根據輸入資料觀察個案的特徵向量值，不需要輸出結果，找出特定的資訊結構，如針對個案資料是否可以產生分群現象</a:t>
            </a:r>
            <a:r>
              <a:rPr lang="en-US" altLang="zh-TW" dirty="0"/>
              <a:t>(clustering)</a:t>
            </a:r>
          </a:p>
          <a:p>
            <a:pPr lvl="1">
              <a:lnSpc>
                <a:spcPct val="100000"/>
              </a:lnSpc>
              <a:spcAft>
                <a:spcPts val="600"/>
              </a:spcAft>
            </a:pPr>
            <a:r>
              <a:rPr lang="zh-TW" altLang="en-US" dirty="0"/>
              <a:t>分群演算法根據每一個資料個案特徵的相似性</a:t>
            </a:r>
            <a:r>
              <a:rPr lang="en-US" altLang="zh-TW" dirty="0"/>
              <a:t>(Similarity)</a:t>
            </a:r>
            <a:r>
              <a:rPr lang="zh-TW" altLang="en-US" dirty="0"/>
              <a:t>，找出資料的結構特性。</a:t>
            </a:r>
            <a:endParaRPr lang="en-US" altLang="zh-TW" dirty="0"/>
          </a:p>
          <a:p>
            <a:pPr lvl="1">
              <a:lnSpc>
                <a:spcPct val="100000"/>
              </a:lnSpc>
              <a:spcAft>
                <a:spcPts val="600"/>
              </a:spcAft>
            </a:pPr>
            <a:r>
              <a:rPr lang="zh-TW" altLang="en-US" dirty="0"/>
              <a:t>在犯罪學領域，可以根據犯罪者的犯罪地點建立犯罪製圖，找出犯罪熱區，即為非監督式學習的應用之一</a:t>
            </a:r>
          </a:p>
        </p:txBody>
      </p:sp>
      <p:pic>
        <p:nvPicPr>
          <p:cNvPr id="4" name="圖片 3">
            <a:extLst>
              <a:ext uri="{FF2B5EF4-FFF2-40B4-BE49-F238E27FC236}">
                <a16:creationId xmlns:a16="http://schemas.microsoft.com/office/drawing/2014/main" id="{D42AFC69-B4D9-495E-8809-2F81537B4EF6}"/>
              </a:ext>
            </a:extLst>
          </p:cNvPr>
          <p:cNvPicPr>
            <a:picLocks noChangeAspect="1"/>
          </p:cNvPicPr>
          <p:nvPr/>
        </p:nvPicPr>
        <p:blipFill>
          <a:blip r:embed="rId2"/>
          <a:stretch>
            <a:fillRect/>
          </a:stretch>
        </p:blipFill>
        <p:spPr>
          <a:xfrm>
            <a:off x="8978985" y="1640806"/>
            <a:ext cx="2867025" cy="1600200"/>
          </a:xfrm>
          <a:prstGeom prst="rect">
            <a:avLst/>
          </a:prstGeom>
        </p:spPr>
      </p:pic>
      <p:sp>
        <p:nvSpPr>
          <p:cNvPr id="5" name="日期版面配置區 4"/>
          <p:cNvSpPr>
            <a:spLocks noGrp="1"/>
          </p:cNvSpPr>
          <p:nvPr>
            <p:ph type="dt" sz="half" idx="10"/>
          </p:nvPr>
        </p:nvSpPr>
        <p:spPr/>
        <p:txBody>
          <a:bodyPr/>
          <a:lstStyle/>
          <a:p>
            <a:fld id="{3CEB4A94-5010-4381-A27E-E5380BC11EEE}" type="datetime1">
              <a:rPr lang="zh-TW" altLang="en-US" smtClean="0"/>
              <a:t>2025/2/19</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14</a:t>
            </a:fld>
            <a:endParaRPr lang="zh-TW" altLang="en-US"/>
          </a:p>
        </p:txBody>
      </p:sp>
    </p:spTree>
    <p:extLst>
      <p:ext uri="{BB962C8B-B14F-4D97-AF65-F5344CB8AC3E}">
        <p14:creationId xmlns:p14="http://schemas.microsoft.com/office/powerpoint/2010/main" val="399787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36F51-21B2-446B-B9B3-3F98114A80B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193243AB-766A-4A20-BB2B-B514DCF6877F}"/>
              </a:ext>
            </a:extLst>
          </p:cNvPr>
          <p:cNvSpPr>
            <a:spLocks noGrp="1"/>
          </p:cNvSpPr>
          <p:nvPr>
            <p:ph idx="1"/>
          </p:nvPr>
        </p:nvSpPr>
        <p:spPr>
          <a:xfrm>
            <a:off x="329513" y="1093788"/>
            <a:ext cx="11516497" cy="4351338"/>
          </a:xfrm>
        </p:spPr>
        <p:txBody>
          <a:bodyPr>
            <a:normAutofit/>
          </a:bodyPr>
          <a:lstStyle/>
          <a:p>
            <a:pPr>
              <a:spcAft>
                <a:spcPts val="600"/>
              </a:spcAft>
            </a:pPr>
            <a:r>
              <a:rPr lang="zh-TW" altLang="en-US" sz="2400" dirty="0"/>
              <a:t>增強式學習 </a:t>
            </a:r>
            <a:r>
              <a:rPr lang="en-US" altLang="zh-TW" sz="2400" dirty="0"/>
              <a:t>(Reinforcement Learning)</a:t>
            </a:r>
          </a:p>
          <a:p>
            <a:pPr lvl="1">
              <a:spcAft>
                <a:spcPts val="600"/>
              </a:spcAft>
            </a:pPr>
            <a:r>
              <a:rPr lang="zh-TW" altLang="en-US" dirty="0"/>
              <a:t>增強學習的目標是讓機器自己學習。人類學習的過程中正確的學習步驟產生好的結果</a:t>
            </a:r>
            <a:r>
              <a:rPr lang="en-US" altLang="zh-TW" dirty="0"/>
              <a:t>(reward)</a:t>
            </a:r>
            <a:r>
              <a:rPr lang="zh-TW" altLang="en-US" dirty="0"/>
              <a:t>，否則將受到懲罰</a:t>
            </a:r>
            <a:r>
              <a:rPr lang="en-US" altLang="zh-TW" dirty="0"/>
              <a:t>(punishment)</a:t>
            </a:r>
            <a:r>
              <a:rPr lang="zh-TW" altLang="en-US" dirty="0"/>
              <a:t>，因此</a:t>
            </a:r>
            <a:r>
              <a:rPr lang="en-US" altLang="zh-TW" dirty="0"/>
              <a:t>RL</a:t>
            </a:r>
            <a:r>
              <a:rPr lang="zh-TW" altLang="en-US" dirty="0"/>
              <a:t>利用嘗試錯誤</a:t>
            </a:r>
            <a:r>
              <a:rPr lang="en-US" altLang="zh-TW" dirty="0"/>
              <a:t>(trial and error)</a:t>
            </a:r>
            <a:r>
              <a:rPr lang="zh-TW" altLang="en-US" dirty="0"/>
              <a:t>的方式來學習建立一個策略在每一步行動過程根據策略，避開不好的方向，趨向更好的方向。</a:t>
            </a:r>
            <a:endParaRPr lang="en-US" altLang="zh-TW" dirty="0"/>
          </a:p>
          <a:p>
            <a:pPr lvl="1">
              <a:spcAft>
                <a:spcPts val="600"/>
              </a:spcAft>
            </a:pPr>
            <a:r>
              <a:rPr lang="zh-TW" altLang="en-US" dirty="0"/>
              <a:t>增強學習</a:t>
            </a:r>
            <a:r>
              <a:rPr lang="en-US" altLang="zh-TW" dirty="0"/>
              <a:t>(RL)</a:t>
            </a:r>
            <a:r>
              <a:rPr lang="zh-TW" altLang="en-US" dirty="0"/>
              <a:t>不僅能夠學習輸入與輸出關聯性，可依據環境中的狀態和給定狀態下採取可能的行動</a:t>
            </a:r>
            <a:endParaRPr lang="en-US" altLang="zh-TW" dirty="0"/>
          </a:p>
          <a:p>
            <a:pPr lvl="1">
              <a:spcAft>
                <a:spcPts val="600"/>
              </a:spcAft>
            </a:pPr>
            <a:r>
              <a:rPr lang="en-US" altLang="zh-TW" dirty="0"/>
              <a:t>AlphaGo</a:t>
            </a:r>
            <a:r>
              <a:rPr lang="zh-TW" altLang="en-US" dirty="0"/>
              <a:t>一種人工智慧的下棋系統，利用增強學習支持棋弈決策，是目前</a:t>
            </a:r>
            <a:r>
              <a:rPr lang="en-US" altLang="zh-TW" dirty="0"/>
              <a:t>RL</a:t>
            </a:r>
            <a:r>
              <a:rPr lang="zh-TW" altLang="en-US" dirty="0"/>
              <a:t>是成功的應用之一</a:t>
            </a:r>
          </a:p>
        </p:txBody>
      </p:sp>
      <p:pic>
        <p:nvPicPr>
          <p:cNvPr id="5" name="圖片 4">
            <a:extLst>
              <a:ext uri="{FF2B5EF4-FFF2-40B4-BE49-F238E27FC236}">
                <a16:creationId xmlns:a16="http://schemas.microsoft.com/office/drawing/2014/main" id="{B03741D2-3A1E-4816-8160-DF84F0941098}"/>
              </a:ext>
            </a:extLst>
          </p:cNvPr>
          <p:cNvPicPr>
            <a:picLocks noChangeAspect="1"/>
          </p:cNvPicPr>
          <p:nvPr/>
        </p:nvPicPr>
        <p:blipFill>
          <a:blip r:embed="rId2"/>
          <a:stretch>
            <a:fillRect/>
          </a:stretch>
        </p:blipFill>
        <p:spPr>
          <a:xfrm>
            <a:off x="4088082" y="4315066"/>
            <a:ext cx="4015836" cy="2260119"/>
          </a:xfrm>
          <a:prstGeom prst="rect">
            <a:avLst/>
          </a:prstGeom>
        </p:spPr>
      </p:pic>
      <p:sp>
        <p:nvSpPr>
          <p:cNvPr id="4" name="日期版面配置區 3"/>
          <p:cNvSpPr>
            <a:spLocks noGrp="1"/>
          </p:cNvSpPr>
          <p:nvPr>
            <p:ph type="dt" sz="half" idx="10"/>
          </p:nvPr>
        </p:nvSpPr>
        <p:spPr/>
        <p:txBody>
          <a:bodyPr/>
          <a:lstStyle/>
          <a:p>
            <a:fld id="{3C784D67-19E7-4275-8121-0D0F3949CAB9}" type="datetime1">
              <a:rPr lang="zh-TW" altLang="en-US" smtClean="0"/>
              <a:t>2025/2/19</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15</a:t>
            </a:fld>
            <a:endParaRPr lang="zh-TW" altLang="en-US"/>
          </a:p>
        </p:txBody>
      </p:sp>
    </p:spTree>
    <p:extLst>
      <p:ext uri="{BB962C8B-B14F-4D97-AF65-F5344CB8AC3E}">
        <p14:creationId xmlns:p14="http://schemas.microsoft.com/office/powerpoint/2010/main" val="226040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F92F3E-0B38-4EA5-B0E4-FF1EA738DE99}"/>
              </a:ext>
            </a:extLst>
          </p:cNvPr>
          <p:cNvSpPr>
            <a:spLocks noGrp="1"/>
          </p:cNvSpPr>
          <p:nvPr>
            <p:ph type="title"/>
          </p:nvPr>
        </p:nvSpPr>
        <p:spPr/>
        <p:txBody>
          <a:bodyPr/>
          <a:lstStyle/>
          <a:p>
            <a:r>
              <a:rPr lang="zh-TW" altLang="en-US" dirty="0"/>
              <a:t>人工智慧技術</a:t>
            </a:r>
            <a:r>
              <a:rPr lang="en-US" altLang="zh-TW" dirty="0"/>
              <a:t>—</a:t>
            </a:r>
            <a:r>
              <a:rPr lang="zh-TW" altLang="en-US" dirty="0"/>
              <a:t>自然語言處理</a:t>
            </a:r>
            <a:r>
              <a:rPr lang="en-US" altLang="zh-TW" dirty="0"/>
              <a:t>(NLP)</a:t>
            </a:r>
            <a:endParaRPr lang="zh-TW" altLang="en-US" dirty="0"/>
          </a:p>
        </p:txBody>
      </p:sp>
      <p:sp>
        <p:nvSpPr>
          <p:cNvPr id="3" name="內容版面配置區 2">
            <a:extLst>
              <a:ext uri="{FF2B5EF4-FFF2-40B4-BE49-F238E27FC236}">
                <a16:creationId xmlns:a16="http://schemas.microsoft.com/office/drawing/2014/main" id="{279E3530-A6C7-46BE-AFF1-24DF90288EB5}"/>
              </a:ext>
            </a:extLst>
          </p:cNvPr>
          <p:cNvSpPr>
            <a:spLocks noGrp="1"/>
          </p:cNvSpPr>
          <p:nvPr>
            <p:ph idx="1"/>
          </p:nvPr>
        </p:nvSpPr>
        <p:spPr>
          <a:xfrm>
            <a:off x="329513" y="939114"/>
            <a:ext cx="4267887" cy="5237849"/>
          </a:xfrm>
        </p:spPr>
        <p:txBody>
          <a:bodyPr>
            <a:normAutofit/>
          </a:bodyPr>
          <a:lstStyle/>
          <a:p>
            <a:r>
              <a:rPr lang="zh-TW" altLang="en-US" sz="2400" dirty="0"/>
              <a:t>自然語言理解</a:t>
            </a:r>
            <a:endParaRPr lang="en-US" altLang="zh-TW" sz="2400" dirty="0"/>
          </a:p>
          <a:p>
            <a:pPr lvl="1"/>
            <a:r>
              <a:rPr lang="zh-TW" altLang="en-US" dirty="0"/>
              <a:t>透過分析語法、語意、情感和其他資訊來讓電腦能夠理解人類自然語言的意義</a:t>
            </a:r>
            <a:endParaRPr lang="en-US" altLang="zh-TW" dirty="0"/>
          </a:p>
          <a:p>
            <a:r>
              <a:rPr lang="zh-TW" altLang="en-US" sz="2400" dirty="0"/>
              <a:t>自然語言生成</a:t>
            </a:r>
            <a:endParaRPr lang="en-US" altLang="zh-TW" sz="2400" dirty="0"/>
          </a:p>
          <a:p>
            <a:pPr lvl="1"/>
            <a:r>
              <a:rPr lang="zh-TW" altLang="en-US" dirty="0"/>
              <a:t>透過分析數據、撰寫報告、或生成回應的方式，讓電腦能夠使用人類自然語言生成文本</a:t>
            </a:r>
            <a:endParaRPr lang="en-US" altLang="zh-TW" dirty="0"/>
          </a:p>
        </p:txBody>
      </p:sp>
      <p:sp>
        <p:nvSpPr>
          <p:cNvPr id="4" name="日期版面配置區 3">
            <a:extLst>
              <a:ext uri="{FF2B5EF4-FFF2-40B4-BE49-F238E27FC236}">
                <a16:creationId xmlns:a16="http://schemas.microsoft.com/office/drawing/2014/main" id="{EF9AFBD4-0562-442A-853B-D503235AF790}"/>
              </a:ext>
            </a:extLst>
          </p:cNvPr>
          <p:cNvSpPr>
            <a:spLocks noGrp="1"/>
          </p:cNvSpPr>
          <p:nvPr>
            <p:ph type="dt" sz="half" idx="10"/>
          </p:nvPr>
        </p:nvSpPr>
        <p:spPr/>
        <p:txBody>
          <a:bodyPr/>
          <a:lstStyle/>
          <a:p>
            <a:fld id="{BE24CCB1-7AF5-48F4-AA25-7CD0E3C4B7CE}"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BBA1120D-8C55-44F1-A5A8-5E4F4BC10D9F}"/>
              </a:ext>
            </a:extLst>
          </p:cNvPr>
          <p:cNvSpPr>
            <a:spLocks noGrp="1"/>
          </p:cNvSpPr>
          <p:nvPr>
            <p:ph type="sldNum" sz="quarter" idx="12"/>
          </p:nvPr>
        </p:nvSpPr>
        <p:spPr/>
        <p:txBody>
          <a:bodyPr/>
          <a:lstStyle/>
          <a:p>
            <a:fld id="{5F947D52-59F3-416F-B37C-55ED254A6A62}" type="slidenum">
              <a:rPr lang="zh-TW" altLang="en-US" smtClean="0"/>
              <a:t>16</a:t>
            </a:fld>
            <a:endParaRPr lang="zh-TW" altLang="en-US"/>
          </a:p>
        </p:txBody>
      </p:sp>
      <p:pic>
        <p:nvPicPr>
          <p:cNvPr id="7" name="圖片 6">
            <a:extLst>
              <a:ext uri="{FF2B5EF4-FFF2-40B4-BE49-F238E27FC236}">
                <a16:creationId xmlns:a16="http://schemas.microsoft.com/office/drawing/2014/main" id="{2AB40E06-F1A7-41E0-843B-2A4988F33B53}"/>
              </a:ext>
            </a:extLst>
          </p:cNvPr>
          <p:cNvPicPr>
            <a:picLocks noChangeAspect="1"/>
          </p:cNvPicPr>
          <p:nvPr/>
        </p:nvPicPr>
        <p:blipFill>
          <a:blip r:embed="rId2"/>
          <a:stretch>
            <a:fillRect/>
          </a:stretch>
        </p:blipFill>
        <p:spPr>
          <a:xfrm>
            <a:off x="5587762" y="875565"/>
            <a:ext cx="5486876" cy="5364945"/>
          </a:xfrm>
          <a:prstGeom prst="rect">
            <a:avLst/>
          </a:prstGeom>
        </p:spPr>
      </p:pic>
    </p:spTree>
    <p:extLst>
      <p:ext uri="{BB962C8B-B14F-4D97-AF65-F5344CB8AC3E}">
        <p14:creationId xmlns:p14="http://schemas.microsoft.com/office/powerpoint/2010/main" val="76140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챗GPT(&lt;strong&gt;Chat GPT&lt;/strong&gt; Plus) 플러스 한국 유료 서비스 시작! 월 이용 금액은?"/>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標題 3">
            <a:extLst>
              <a:ext uri="{FF2B5EF4-FFF2-40B4-BE49-F238E27FC236}">
                <a16:creationId xmlns:a16="http://schemas.microsoft.com/office/drawing/2014/main" id="{9BFE3BC5-851D-45E8-9C6B-87B0B5486C51}"/>
              </a:ext>
            </a:extLst>
          </p:cNvPr>
          <p:cNvSpPr>
            <a:spLocks noGrp="1"/>
          </p:cNvSpPr>
          <p:nvPr>
            <p:ph type="ctrTitle"/>
          </p:nvPr>
        </p:nvSpPr>
        <p:spPr/>
        <p:txBody>
          <a:bodyPr/>
          <a:lstStyle/>
          <a:p>
            <a:r>
              <a:rPr lang="zh-TW" altLang="en-US" dirty="0">
                <a:solidFill>
                  <a:schemeClr val="bg1"/>
                </a:solidFill>
              </a:rPr>
              <a:t>人工智慧生成內容</a:t>
            </a:r>
          </a:p>
        </p:txBody>
      </p:sp>
      <p:sp>
        <p:nvSpPr>
          <p:cNvPr id="5" name="副標題 4">
            <a:extLst>
              <a:ext uri="{FF2B5EF4-FFF2-40B4-BE49-F238E27FC236}">
                <a16:creationId xmlns:a16="http://schemas.microsoft.com/office/drawing/2014/main" id="{FE20C017-AB12-4ED5-A216-813CECD665C4}"/>
              </a:ext>
            </a:extLst>
          </p:cNvPr>
          <p:cNvSpPr>
            <a:spLocks noGrp="1"/>
          </p:cNvSpPr>
          <p:nvPr>
            <p:ph type="subTitle" idx="1"/>
          </p:nvPr>
        </p:nvSpPr>
        <p:spPr/>
        <p:txBody>
          <a:bodyPr/>
          <a:lstStyle/>
          <a:p>
            <a:r>
              <a:rPr lang="en-US" altLang="zh-TW" sz="3200" b="1" dirty="0">
                <a:solidFill>
                  <a:schemeClr val="bg1"/>
                </a:solidFill>
              </a:rPr>
              <a:t>A</a:t>
            </a:r>
            <a:r>
              <a:rPr lang="en-US" altLang="zh-TW" sz="3200" dirty="0">
                <a:solidFill>
                  <a:schemeClr val="bg1"/>
                </a:solidFill>
              </a:rPr>
              <a:t>rtificial </a:t>
            </a:r>
            <a:r>
              <a:rPr lang="en-US" altLang="zh-TW" sz="3200" b="1" dirty="0">
                <a:solidFill>
                  <a:schemeClr val="bg1"/>
                </a:solidFill>
              </a:rPr>
              <a:t>I</a:t>
            </a:r>
            <a:r>
              <a:rPr lang="en-US" altLang="zh-TW" sz="3200" dirty="0">
                <a:solidFill>
                  <a:schemeClr val="bg1"/>
                </a:solidFill>
              </a:rPr>
              <a:t>ntelligence </a:t>
            </a:r>
            <a:r>
              <a:rPr lang="en-US" altLang="zh-TW" sz="3200" b="1" dirty="0">
                <a:solidFill>
                  <a:schemeClr val="bg1"/>
                </a:solidFill>
              </a:rPr>
              <a:t>G</a:t>
            </a:r>
            <a:r>
              <a:rPr lang="en-US" altLang="zh-TW" sz="3200" dirty="0">
                <a:solidFill>
                  <a:schemeClr val="bg1"/>
                </a:solidFill>
              </a:rPr>
              <a:t>enerated </a:t>
            </a:r>
            <a:r>
              <a:rPr lang="en-US" altLang="zh-TW" sz="3200" b="1" dirty="0">
                <a:solidFill>
                  <a:schemeClr val="bg1"/>
                </a:solidFill>
              </a:rPr>
              <a:t>C</a:t>
            </a:r>
            <a:r>
              <a:rPr lang="en-US" altLang="zh-TW" sz="3200" dirty="0">
                <a:solidFill>
                  <a:schemeClr val="bg1"/>
                </a:solidFill>
              </a:rPr>
              <a:t>ontent</a:t>
            </a:r>
          </a:p>
          <a:p>
            <a:r>
              <a:rPr lang="zh-TW" altLang="en-US" dirty="0">
                <a:solidFill>
                  <a:schemeClr val="bg1"/>
                </a:solidFill>
              </a:rPr>
              <a:t>讓機器學習模型研究歷史資料，運用深度學習技術，創造出一個全新生成的成品</a:t>
            </a:r>
            <a:r>
              <a:rPr lang="en-US" altLang="zh-TW" dirty="0">
                <a:solidFill>
                  <a:schemeClr val="bg1"/>
                </a:solidFill>
              </a:rPr>
              <a:t>(</a:t>
            </a:r>
            <a:r>
              <a:rPr lang="zh-TW" altLang="en-US" dirty="0">
                <a:solidFill>
                  <a:schemeClr val="bg1"/>
                </a:solidFill>
              </a:rPr>
              <a:t>文字、圖像、音訊、音樂、影片、程式碼、各種設計、行銷素材、</a:t>
            </a:r>
            <a:r>
              <a:rPr lang="en-US" altLang="zh-TW" dirty="0">
                <a:solidFill>
                  <a:schemeClr val="bg1"/>
                </a:solidFill>
              </a:rPr>
              <a:t>3D</a:t>
            </a:r>
            <a:r>
              <a:rPr lang="zh-TW" altLang="en-US" dirty="0">
                <a:solidFill>
                  <a:schemeClr val="bg1"/>
                </a:solidFill>
              </a:rPr>
              <a:t>模型等</a:t>
            </a:r>
            <a:r>
              <a:rPr lang="en-US" altLang="zh-TW" dirty="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366008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3" y="110858"/>
            <a:ext cx="11532974" cy="1325563"/>
          </a:xfrm>
        </p:spPr>
        <p:txBody>
          <a:bodyPr>
            <a:normAutofit/>
          </a:bodyPr>
          <a:lstStyle/>
          <a:p>
            <a:r>
              <a:rPr lang="zh-TW" altLang="en-US" dirty="0"/>
              <a:t>生成式</a:t>
            </a:r>
            <a:r>
              <a:rPr lang="en-US" altLang="zh-TW" dirty="0"/>
              <a:t>AI</a:t>
            </a:r>
            <a:r>
              <a:rPr lang="zh-TW" altLang="en-US" dirty="0"/>
              <a:t>（</a:t>
            </a:r>
            <a:r>
              <a:rPr lang="en-US" altLang="zh-TW" dirty="0"/>
              <a:t>Generative Artificial Intelligence</a:t>
            </a:r>
            <a:r>
              <a:rPr lang="zh-TW" altLang="en-US" dirty="0"/>
              <a:t>）</a:t>
            </a:r>
          </a:p>
        </p:txBody>
      </p:sp>
      <p:sp>
        <p:nvSpPr>
          <p:cNvPr id="3" name="內容版面配置區 2"/>
          <p:cNvSpPr>
            <a:spLocks noGrp="1"/>
          </p:cNvSpPr>
          <p:nvPr>
            <p:ph idx="1"/>
          </p:nvPr>
        </p:nvSpPr>
        <p:spPr>
          <a:xfrm>
            <a:off x="329513" y="1117447"/>
            <a:ext cx="8933873" cy="4351338"/>
          </a:xfrm>
        </p:spPr>
        <p:txBody>
          <a:bodyPr>
            <a:noAutofit/>
          </a:bodyPr>
          <a:lstStyle/>
          <a:p>
            <a:pPr>
              <a:lnSpc>
                <a:spcPct val="120000"/>
              </a:lnSpc>
            </a:pPr>
            <a:r>
              <a:rPr lang="zh-TW" altLang="en-US" sz="2400" dirty="0"/>
              <a:t>生成式</a:t>
            </a:r>
            <a:r>
              <a:rPr lang="en-US" altLang="zh-TW" sz="2400" dirty="0"/>
              <a:t>AI</a:t>
            </a:r>
            <a:r>
              <a:rPr lang="zh-TW" altLang="en-US" sz="2400" dirty="0"/>
              <a:t>是一種</a:t>
            </a:r>
            <a:r>
              <a:rPr lang="zh-TW" altLang="en-US" sz="2400" dirty="0">
                <a:solidFill>
                  <a:srgbClr val="C00000"/>
                </a:solidFill>
              </a:rPr>
              <a:t>機器學習模型</a:t>
            </a:r>
            <a:r>
              <a:rPr lang="zh-TW" altLang="en-US" sz="2400" dirty="0"/>
              <a:t>，其目標是</a:t>
            </a:r>
            <a:r>
              <a:rPr lang="zh-TW" altLang="en-US" sz="2400" dirty="0">
                <a:solidFill>
                  <a:srgbClr val="C00000"/>
                </a:solidFill>
              </a:rPr>
              <a:t>創造新的數據</a:t>
            </a:r>
            <a:r>
              <a:rPr lang="zh-TW" altLang="en-US" sz="2400" dirty="0"/>
              <a:t>，而不僅是基於現有數據做出預測。</a:t>
            </a:r>
            <a:endParaRPr lang="en-US" altLang="zh-TW" sz="2400" dirty="0"/>
          </a:p>
          <a:p>
            <a:pPr>
              <a:lnSpc>
                <a:spcPct val="120000"/>
              </a:lnSpc>
            </a:pPr>
            <a:r>
              <a:rPr lang="zh-TW" altLang="en-US" sz="2400" dirty="0"/>
              <a:t>生成式</a:t>
            </a:r>
            <a:r>
              <a:rPr lang="en-US" altLang="zh-TW" sz="2400" dirty="0"/>
              <a:t>AI</a:t>
            </a:r>
            <a:r>
              <a:rPr lang="zh-TW" altLang="en-US" sz="2400" dirty="0"/>
              <a:t>系統對</a:t>
            </a:r>
            <a:r>
              <a:rPr lang="zh-TW" altLang="en-US" sz="2400" dirty="0">
                <a:solidFill>
                  <a:srgbClr val="C00000"/>
                </a:solidFill>
              </a:rPr>
              <a:t>大量的訓練資料</a:t>
            </a:r>
            <a:r>
              <a:rPr lang="zh-TW" altLang="en-US" sz="2400" dirty="0"/>
              <a:t>學習，利用這些資料生成與訓練資料類似的新的內容。因此可以創造出新的圖像、文本、音頻等內容。</a:t>
            </a:r>
            <a:endParaRPr lang="en-US" altLang="zh-TW" sz="2400" dirty="0"/>
          </a:p>
          <a:p>
            <a:pPr>
              <a:lnSpc>
                <a:spcPct val="120000"/>
              </a:lnSpc>
            </a:pPr>
            <a:r>
              <a:rPr lang="zh-TW" altLang="en-US" sz="2400" dirty="0"/>
              <a:t>生成式</a:t>
            </a:r>
            <a:r>
              <a:rPr lang="en-US" altLang="zh-TW" sz="2400" dirty="0"/>
              <a:t>AI</a:t>
            </a:r>
            <a:r>
              <a:rPr lang="zh-TW" altLang="en-US" sz="2400" dirty="0"/>
              <a:t>系統的核心為</a:t>
            </a:r>
            <a:r>
              <a:rPr lang="zh-TW" altLang="en-US" sz="2400" dirty="0">
                <a:solidFill>
                  <a:srgbClr val="C00000"/>
                </a:solidFill>
              </a:rPr>
              <a:t>深度神經網路模型</a:t>
            </a:r>
            <a:r>
              <a:rPr lang="zh-TW" altLang="en-US" sz="2400" dirty="0"/>
              <a:t>，在自然語言處理、圖像生成、音訊合成、文字摘要等領域有重要的進展</a:t>
            </a:r>
            <a:endParaRPr lang="en-US" altLang="zh-TW" sz="2400" dirty="0"/>
          </a:p>
          <a:p>
            <a:pPr>
              <a:lnSpc>
                <a:spcPct val="120000"/>
              </a:lnSpc>
            </a:pPr>
            <a:r>
              <a:rPr lang="zh-TW" altLang="en-US" sz="2400" dirty="0"/>
              <a:t>生成式</a:t>
            </a:r>
            <a:r>
              <a:rPr lang="en-US" altLang="zh-TW" sz="2400" dirty="0"/>
              <a:t>AI</a:t>
            </a:r>
            <a:r>
              <a:rPr lang="zh-TW" altLang="en-US" sz="2400" dirty="0"/>
              <a:t>模型如 </a:t>
            </a:r>
            <a:r>
              <a:rPr lang="en-US" altLang="zh-TW" sz="2400" dirty="0" err="1"/>
              <a:t>OpenAI</a:t>
            </a:r>
            <a:r>
              <a:rPr lang="en-US" altLang="zh-TW" sz="2400" dirty="0"/>
              <a:t> </a:t>
            </a:r>
            <a:r>
              <a:rPr lang="zh-TW" altLang="en-US" sz="2400" dirty="0"/>
              <a:t>的 </a:t>
            </a:r>
            <a:r>
              <a:rPr lang="en-US" altLang="zh-TW" sz="2400" dirty="0" err="1"/>
              <a:t>ChatGPT</a:t>
            </a:r>
            <a:r>
              <a:rPr lang="en-US" altLang="zh-TW" sz="2400" dirty="0"/>
              <a:t> </a:t>
            </a:r>
            <a:r>
              <a:rPr lang="zh-TW" altLang="en-US" sz="2400" dirty="0"/>
              <a:t>是一種生成式</a:t>
            </a:r>
            <a:r>
              <a:rPr lang="en-US" altLang="zh-TW" sz="2400" dirty="0"/>
              <a:t>AI</a:t>
            </a:r>
            <a:r>
              <a:rPr lang="zh-TW" altLang="en-US" sz="2400" dirty="0"/>
              <a:t>產品， </a:t>
            </a:r>
            <a:r>
              <a:rPr lang="en-US" altLang="zh-TW" sz="2400" dirty="0"/>
              <a:t>GPT</a:t>
            </a:r>
            <a:r>
              <a:rPr lang="zh-TW" altLang="en-US" sz="2400" dirty="0"/>
              <a:t> 代表 </a:t>
            </a:r>
            <a:r>
              <a:rPr lang="en-US" altLang="zh-TW" sz="2400" dirty="0">
                <a:solidFill>
                  <a:srgbClr val="C00000"/>
                </a:solidFill>
              </a:rPr>
              <a:t>Generative Pre-trained Transformer</a:t>
            </a:r>
            <a:r>
              <a:rPr lang="zh-TW" altLang="en-US" sz="2400" dirty="0">
                <a:solidFill>
                  <a:srgbClr val="C00000"/>
                </a:solidFill>
              </a:rPr>
              <a:t> </a:t>
            </a:r>
            <a:r>
              <a:rPr lang="zh-TW" altLang="en-US" sz="2400" dirty="0"/>
              <a:t>模型</a:t>
            </a:r>
            <a:endParaRPr lang="en-US" altLang="zh-TW" sz="2400" dirty="0"/>
          </a:p>
          <a:p>
            <a:pPr>
              <a:lnSpc>
                <a:spcPct val="120000"/>
              </a:lnSpc>
            </a:pPr>
            <a:endParaRPr lang="zh-TW" altLang="en-US" sz="2400" dirty="0"/>
          </a:p>
        </p:txBody>
      </p:sp>
      <p:pic>
        <p:nvPicPr>
          <p:cNvPr id="7" name="圖片 6">
            <a:extLst>
              <a:ext uri="{FF2B5EF4-FFF2-40B4-BE49-F238E27FC236}">
                <a16:creationId xmlns:a16="http://schemas.microsoft.com/office/drawing/2014/main" id="{9B666F1E-A433-499B-81CC-71B28DA16C2A}"/>
              </a:ext>
            </a:extLst>
          </p:cNvPr>
          <p:cNvPicPr>
            <a:picLocks noChangeAspect="1"/>
          </p:cNvPicPr>
          <p:nvPr/>
        </p:nvPicPr>
        <p:blipFill>
          <a:blip r:embed="rId2"/>
          <a:stretch>
            <a:fillRect/>
          </a:stretch>
        </p:blipFill>
        <p:spPr>
          <a:xfrm>
            <a:off x="9412477" y="2656997"/>
            <a:ext cx="2055346" cy="1027673"/>
          </a:xfrm>
          <a:prstGeom prst="rect">
            <a:avLst/>
          </a:prstGeom>
        </p:spPr>
      </p:pic>
      <p:pic>
        <p:nvPicPr>
          <p:cNvPr id="8" name="圖片 7">
            <a:extLst>
              <a:ext uri="{FF2B5EF4-FFF2-40B4-BE49-F238E27FC236}">
                <a16:creationId xmlns:a16="http://schemas.microsoft.com/office/drawing/2014/main" id="{062749BF-E80C-4A42-BE25-C73CBE9589D9}"/>
              </a:ext>
            </a:extLst>
          </p:cNvPr>
          <p:cNvPicPr>
            <a:picLocks noChangeAspect="1"/>
          </p:cNvPicPr>
          <p:nvPr/>
        </p:nvPicPr>
        <p:blipFill>
          <a:blip r:embed="rId3"/>
          <a:stretch>
            <a:fillRect/>
          </a:stretch>
        </p:blipFill>
        <p:spPr>
          <a:xfrm>
            <a:off x="9416247" y="1125045"/>
            <a:ext cx="2055346" cy="1156132"/>
          </a:xfrm>
          <a:prstGeom prst="rect">
            <a:avLst/>
          </a:prstGeom>
        </p:spPr>
      </p:pic>
      <p:pic>
        <p:nvPicPr>
          <p:cNvPr id="1026" name="Picture 2" descr="圖文教你做／還沒跟上AI旋風嗎？ChatGPT推出APP版一次搞懂怎麼用| ChatGPT掀浪潮| 數位| 聯合新聞網">
            <a:extLst>
              <a:ext uri="{FF2B5EF4-FFF2-40B4-BE49-F238E27FC236}">
                <a16:creationId xmlns:a16="http://schemas.microsoft.com/office/drawing/2014/main" id="{A70A806C-B338-4D3A-AD4A-14BC3DA532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12477" y="4194965"/>
            <a:ext cx="2081494" cy="1416355"/>
          </a:xfrm>
          <a:prstGeom prst="rect">
            <a:avLst/>
          </a:prstGeom>
          <a:noFill/>
          <a:extLst>
            <a:ext uri="{909E8E84-426E-40DD-AFC4-6F175D3DCCD1}">
              <a14:hiddenFill xmlns:a14="http://schemas.microsoft.com/office/drawing/2010/main">
                <a:solidFill>
                  <a:srgbClr val="FFFFFF"/>
                </a:solidFill>
              </a14:hiddenFill>
            </a:ext>
          </a:extLst>
        </p:spPr>
      </p:pic>
      <p:sp>
        <p:nvSpPr>
          <p:cNvPr id="4" name="日期版面配置區 3"/>
          <p:cNvSpPr>
            <a:spLocks noGrp="1"/>
          </p:cNvSpPr>
          <p:nvPr>
            <p:ph type="dt" sz="half" idx="10"/>
          </p:nvPr>
        </p:nvSpPr>
        <p:spPr/>
        <p:txBody>
          <a:bodyPr/>
          <a:lstStyle/>
          <a:p>
            <a:fld id="{B5D79CBB-A411-4504-AEAF-4FBEB4340450}"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18</a:t>
            </a:fld>
            <a:endParaRPr lang="zh-TW" altLang="en-US"/>
          </a:p>
        </p:txBody>
      </p:sp>
    </p:spTree>
    <p:extLst>
      <p:ext uri="{BB962C8B-B14F-4D97-AF65-F5344CB8AC3E}">
        <p14:creationId xmlns:p14="http://schemas.microsoft.com/office/powerpoint/2010/main" val="223427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66A5ACA-BA46-40CE-BC85-5901191EF4E0}"/>
              </a:ext>
            </a:extLst>
          </p:cNvPr>
          <p:cNvSpPr>
            <a:spLocks noGrp="1"/>
          </p:cNvSpPr>
          <p:nvPr>
            <p:ph type="title"/>
          </p:nvPr>
        </p:nvSpPr>
        <p:spPr>
          <a:xfrm>
            <a:off x="520700" y="111242"/>
            <a:ext cx="11023600" cy="1325563"/>
          </a:xfrm>
        </p:spPr>
        <p:txBody>
          <a:bodyPr/>
          <a:lstStyle/>
          <a:p>
            <a:r>
              <a:rPr lang="en-US" altLang="zh-TW" dirty="0" err="1"/>
              <a:t>ChatGPT</a:t>
            </a:r>
            <a:r>
              <a:rPr lang="zh-TW" altLang="en-US" dirty="0"/>
              <a:t>誕生</a:t>
            </a:r>
          </a:p>
        </p:txBody>
      </p:sp>
      <p:sp>
        <p:nvSpPr>
          <p:cNvPr id="5" name="矩形: 圓角 4">
            <a:extLst>
              <a:ext uri="{FF2B5EF4-FFF2-40B4-BE49-F238E27FC236}">
                <a16:creationId xmlns:a16="http://schemas.microsoft.com/office/drawing/2014/main" id="{80221C05-B2C0-4194-8412-E2B2BCC3B297}"/>
              </a:ext>
            </a:extLst>
          </p:cNvPr>
          <p:cNvSpPr/>
          <p:nvPr/>
        </p:nvSpPr>
        <p:spPr>
          <a:xfrm>
            <a:off x="5310908" y="1978891"/>
            <a:ext cx="1736437" cy="1016000"/>
          </a:xfrm>
          <a:prstGeom prst="roundRect">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GPT</a:t>
            </a:r>
          </a:p>
          <a:p>
            <a:pPr algn="ctr"/>
            <a:r>
              <a:rPr lang="zh-TW"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基石模型</a:t>
            </a:r>
          </a:p>
        </p:txBody>
      </p:sp>
      <p:sp>
        <p:nvSpPr>
          <p:cNvPr id="6" name="矩形: 圓角 5">
            <a:extLst>
              <a:ext uri="{FF2B5EF4-FFF2-40B4-BE49-F238E27FC236}">
                <a16:creationId xmlns:a16="http://schemas.microsoft.com/office/drawing/2014/main" id="{17844AF8-B648-432B-B31A-54ED68352BC6}"/>
              </a:ext>
            </a:extLst>
          </p:cNvPr>
          <p:cNvSpPr/>
          <p:nvPr/>
        </p:nvSpPr>
        <p:spPr>
          <a:xfrm>
            <a:off x="5310908" y="3634509"/>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7" name="矩形: 圓角 6">
            <a:extLst>
              <a:ext uri="{FF2B5EF4-FFF2-40B4-BE49-F238E27FC236}">
                <a16:creationId xmlns:a16="http://schemas.microsoft.com/office/drawing/2014/main" id="{512AE2F0-1520-41FE-8927-516999D5FFE0}"/>
              </a:ext>
            </a:extLst>
          </p:cNvPr>
          <p:cNvSpPr/>
          <p:nvPr/>
        </p:nvSpPr>
        <p:spPr>
          <a:xfrm>
            <a:off x="5310908" y="5290127"/>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FD3A46CB-65D6-4A84-88CD-DE38B8426775}"/>
              </a:ext>
            </a:extLst>
          </p:cNvPr>
          <p:cNvSpPr txBox="1"/>
          <p:nvPr/>
        </p:nvSpPr>
        <p:spPr>
          <a:xfrm>
            <a:off x="1754908" y="2225281"/>
            <a:ext cx="2339102"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自監督式模型</a:t>
            </a:r>
          </a:p>
        </p:txBody>
      </p:sp>
      <p:sp>
        <p:nvSpPr>
          <p:cNvPr id="9" name="文字方塊 8">
            <a:extLst>
              <a:ext uri="{FF2B5EF4-FFF2-40B4-BE49-F238E27FC236}">
                <a16:creationId xmlns:a16="http://schemas.microsoft.com/office/drawing/2014/main" id="{FAD57A93-66B6-4936-9107-81E2DD894702}"/>
              </a:ext>
            </a:extLst>
          </p:cNvPr>
          <p:cNvSpPr txBox="1"/>
          <p:nvPr/>
        </p:nvSpPr>
        <p:spPr>
          <a:xfrm>
            <a:off x="2113980" y="3870036"/>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監督式模型</a:t>
            </a:r>
          </a:p>
        </p:txBody>
      </p:sp>
      <p:sp>
        <p:nvSpPr>
          <p:cNvPr id="10" name="文字方塊 9">
            <a:extLst>
              <a:ext uri="{FF2B5EF4-FFF2-40B4-BE49-F238E27FC236}">
                <a16:creationId xmlns:a16="http://schemas.microsoft.com/office/drawing/2014/main" id="{D35BCCDE-593E-4FE7-A51D-951F2A8F6E74}"/>
              </a:ext>
            </a:extLst>
          </p:cNvPr>
          <p:cNvSpPr txBox="1"/>
          <p:nvPr/>
        </p:nvSpPr>
        <p:spPr>
          <a:xfrm>
            <a:off x="2113979" y="5536517"/>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增強式模型</a:t>
            </a:r>
          </a:p>
        </p:txBody>
      </p:sp>
      <p:sp>
        <p:nvSpPr>
          <p:cNvPr id="11" name="箭號: 向右 10">
            <a:extLst>
              <a:ext uri="{FF2B5EF4-FFF2-40B4-BE49-F238E27FC236}">
                <a16:creationId xmlns:a16="http://schemas.microsoft.com/office/drawing/2014/main" id="{589C57BF-90C8-4D5A-9F99-9CA7615ADDBF}"/>
              </a:ext>
            </a:extLst>
          </p:cNvPr>
          <p:cNvSpPr/>
          <p:nvPr/>
        </p:nvSpPr>
        <p:spPr>
          <a:xfrm>
            <a:off x="4434604" y="2244575"/>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2" name="箭號: 向右 11">
            <a:extLst>
              <a:ext uri="{FF2B5EF4-FFF2-40B4-BE49-F238E27FC236}">
                <a16:creationId xmlns:a16="http://schemas.microsoft.com/office/drawing/2014/main" id="{C8B8A663-B7E8-494B-A0DA-D9815CC2B865}"/>
              </a:ext>
            </a:extLst>
          </p:cNvPr>
          <p:cNvSpPr/>
          <p:nvPr/>
        </p:nvSpPr>
        <p:spPr>
          <a:xfrm>
            <a:off x="4434604" y="3900193"/>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3" name="箭號: 向右 12">
            <a:extLst>
              <a:ext uri="{FF2B5EF4-FFF2-40B4-BE49-F238E27FC236}">
                <a16:creationId xmlns:a16="http://schemas.microsoft.com/office/drawing/2014/main" id="{3B9AF119-CD3F-4177-8233-4899A3E52891}"/>
              </a:ext>
            </a:extLst>
          </p:cNvPr>
          <p:cNvSpPr/>
          <p:nvPr/>
        </p:nvSpPr>
        <p:spPr>
          <a:xfrm>
            <a:off x="446750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15" name="圖片 14">
            <a:extLst>
              <a:ext uri="{FF2B5EF4-FFF2-40B4-BE49-F238E27FC236}">
                <a16:creationId xmlns:a16="http://schemas.microsoft.com/office/drawing/2014/main" id="{05F6D4C7-EA2C-4314-B690-91C702D9E041}"/>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64244" y="3509956"/>
            <a:ext cx="1419698" cy="1334516"/>
          </a:xfrm>
          <a:prstGeom prst="rect">
            <a:avLst/>
          </a:prstGeom>
        </p:spPr>
      </p:pic>
      <p:sp>
        <p:nvSpPr>
          <p:cNvPr id="17" name="箭號: 向右 16">
            <a:extLst>
              <a:ext uri="{FF2B5EF4-FFF2-40B4-BE49-F238E27FC236}">
                <a16:creationId xmlns:a16="http://schemas.microsoft.com/office/drawing/2014/main" id="{2CE8416A-A4F7-4EDB-AFAC-3667B99CFC05}"/>
              </a:ext>
            </a:extLst>
          </p:cNvPr>
          <p:cNvSpPr/>
          <p:nvPr/>
        </p:nvSpPr>
        <p:spPr>
          <a:xfrm flipH="1">
            <a:off x="7489536" y="388606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8" name="箭號: 向右 17">
            <a:extLst>
              <a:ext uri="{FF2B5EF4-FFF2-40B4-BE49-F238E27FC236}">
                <a16:creationId xmlns:a16="http://schemas.microsoft.com/office/drawing/2014/main" id="{57CF3A7A-8BB3-459D-AEC1-528576E644E6}"/>
              </a:ext>
            </a:extLst>
          </p:cNvPr>
          <p:cNvSpPr/>
          <p:nvPr/>
        </p:nvSpPr>
        <p:spPr>
          <a:xfrm rot="5400000">
            <a:off x="5911271" y="3072384"/>
            <a:ext cx="535709" cy="484632"/>
          </a:xfrm>
          <a:prstGeom prst="rightArrow">
            <a:avLst/>
          </a:prstGeom>
          <a:solidFill>
            <a:schemeClr val="bg1"/>
          </a:solid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9" name="文字方塊 18">
            <a:extLst>
              <a:ext uri="{FF2B5EF4-FFF2-40B4-BE49-F238E27FC236}">
                <a16:creationId xmlns:a16="http://schemas.microsoft.com/office/drawing/2014/main" id="{F60BFA4A-3F6B-43FD-BA6E-68C685C58B2A}"/>
              </a:ext>
            </a:extLst>
          </p:cNvPr>
          <p:cNvSpPr txBox="1"/>
          <p:nvPr/>
        </p:nvSpPr>
        <p:spPr>
          <a:xfrm>
            <a:off x="1937027" y="4294696"/>
            <a:ext cx="2101857"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Supervised Learning</a:t>
            </a:r>
            <a:endParaRPr lang="zh-TW" altLang="en-US" dirty="0">
              <a:latin typeface="Calibri" panose="020F0502020204030204" pitchFamily="34" charset="0"/>
              <a:ea typeface="微軟正黑體" panose="020B0604030504040204" pitchFamily="34" charset="-120"/>
            </a:endParaRPr>
          </a:p>
        </p:txBody>
      </p:sp>
      <p:sp>
        <p:nvSpPr>
          <p:cNvPr id="20" name="文字方塊 19">
            <a:extLst>
              <a:ext uri="{FF2B5EF4-FFF2-40B4-BE49-F238E27FC236}">
                <a16:creationId xmlns:a16="http://schemas.microsoft.com/office/drawing/2014/main" id="{8269C5B3-11E9-43FD-89EB-B55CE63151DC}"/>
              </a:ext>
            </a:extLst>
          </p:cNvPr>
          <p:cNvSpPr txBox="1"/>
          <p:nvPr/>
        </p:nvSpPr>
        <p:spPr>
          <a:xfrm>
            <a:off x="1554281" y="5936795"/>
            <a:ext cx="2430730"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Reinforcement Learning</a:t>
            </a:r>
            <a:endParaRPr lang="zh-TW" altLang="en-US" dirty="0">
              <a:latin typeface="Calibri" panose="020F0502020204030204" pitchFamily="34" charset="0"/>
              <a:ea typeface="微軟正黑體" panose="020B0604030504040204" pitchFamily="34" charset="-120"/>
            </a:endParaRPr>
          </a:p>
        </p:txBody>
      </p:sp>
      <p:sp>
        <p:nvSpPr>
          <p:cNvPr id="21" name="文字方塊 20">
            <a:extLst>
              <a:ext uri="{FF2B5EF4-FFF2-40B4-BE49-F238E27FC236}">
                <a16:creationId xmlns:a16="http://schemas.microsoft.com/office/drawing/2014/main" id="{0E974D46-DC9B-41E9-9A4D-DD5AB1732B1F}"/>
              </a:ext>
            </a:extLst>
          </p:cNvPr>
          <p:cNvSpPr txBox="1"/>
          <p:nvPr/>
        </p:nvSpPr>
        <p:spPr>
          <a:xfrm>
            <a:off x="4921403" y="3098428"/>
            <a:ext cx="1015406"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Finetune</a:t>
            </a:r>
            <a:endParaRPr lang="zh-TW" altLang="en-US" dirty="0">
              <a:latin typeface="Calibri" panose="020F0502020204030204" pitchFamily="34" charset="0"/>
              <a:ea typeface="微軟正黑體" panose="020B0604030504040204" pitchFamily="34" charset="-120"/>
            </a:endParaRPr>
          </a:p>
        </p:txBody>
      </p:sp>
      <p:sp>
        <p:nvSpPr>
          <p:cNvPr id="22" name="文字方塊 21">
            <a:extLst>
              <a:ext uri="{FF2B5EF4-FFF2-40B4-BE49-F238E27FC236}">
                <a16:creationId xmlns:a16="http://schemas.microsoft.com/office/drawing/2014/main" id="{665B0DA0-8BC9-439A-88AD-8EE768637C1A}"/>
              </a:ext>
            </a:extLst>
          </p:cNvPr>
          <p:cNvSpPr txBox="1"/>
          <p:nvPr/>
        </p:nvSpPr>
        <p:spPr>
          <a:xfrm>
            <a:off x="8264243" y="2286836"/>
            <a:ext cx="2646878" cy="461665"/>
          </a:xfrm>
          <a:prstGeom prst="rect">
            <a:avLst/>
          </a:prstGeom>
          <a:noFill/>
        </p:spPr>
        <p:txBody>
          <a:bodyPr wrap="none" rtlCol="0">
            <a:spAutoFit/>
          </a:bodyPr>
          <a:lstStyle/>
          <a:p>
            <a:r>
              <a:rPr lang="zh-TW" altLang="en-US" sz="2400" dirty="0">
                <a:latin typeface="Calibri" panose="020F0502020204030204" pitchFamily="34" charset="0"/>
                <a:ea typeface="微軟正黑體" panose="020B0604030504040204" pitchFamily="34" charset="-120"/>
              </a:rPr>
              <a:t>大量擷取網路資訊</a:t>
            </a:r>
          </a:p>
        </p:txBody>
      </p:sp>
      <p:sp>
        <p:nvSpPr>
          <p:cNvPr id="23" name="箭號: 向右 22">
            <a:extLst>
              <a:ext uri="{FF2B5EF4-FFF2-40B4-BE49-F238E27FC236}">
                <a16:creationId xmlns:a16="http://schemas.microsoft.com/office/drawing/2014/main" id="{9018D2E6-2701-4F55-B2E9-E66BF422AAD1}"/>
              </a:ext>
            </a:extLst>
          </p:cNvPr>
          <p:cNvSpPr/>
          <p:nvPr/>
        </p:nvSpPr>
        <p:spPr>
          <a:xfrm flipH="1">
            <a:off x="7489535" y="2292944"/>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25" name="圖片 24">
            <a:extLst>
              <a:ext uri="{FF2B5EF4-FFF2-40B4-BE49-F238E27FC236}">
                <a16:creationId xmlns:a16="http://schemas.microsoft.com/office/drawing/2014/main" id="{00E41BEE-67D0-42FF-8BB4-51727FD55F7A}"/>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36414" y="5144261"/>
            <a:ext cx="1641607" cy="1252073"/>
          </a:xfrm>
          <a:prstGeom prst="rect">
            <a:avLst/>
          </a:prstGeom>
        </p:spPr>
      </p:pic>
      <p:sp>
        <p:nvSpPr>
          <p:cNvPr id="26" name="箭號: 向右 25">
            <a:extLst>
              <a:ext uri="{FF2B5EF4-FFF2-40B4-BE49-F238E27FC236}">
                <a16:creationId xmlns:a16="http://schemas.microsoft.com/office/drawing/2014/main" id="{516C7FAF-E2BB-475B-AC8B-29B13893EC75}"/>
              </a:ext>
            </a:extLst>
          </p:cNvPr>
          <p:cNvSpPr/>
          <p:nvPr/>
        </p:nvSpPr>
        <p:spPr>
          <a:xfrm flipH="1">
            <a:off x="748953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2" name="文字方塊 1"/>
          <p:cNvSpPr txBox="1"/>
          <p:nvPr/>
        </p:nvSpPr>
        <p:spPr>
          <a:xfrm>
            <a:off x="5471239" y="1511624"/>
            <a:ext cx="1415772" cy="461665"/>
          </a:xfrm>
          <a:prstGeom prst="rect">
            <a:avLst/>
          </a:prstGeom>
          <a:noFill/>
        </p:spPr>
        <p:txBody>
          <a:bodyPr wrap="none" rtlCol="0">
            <a:spAutoFit/>
          </a:bodyPr>
          <a:lstStyle/>
          <a:p>
            <a:r>
              <a:rPr lang="zh-TW" altLang="en-US" sz="2400" b="1" dirty="0">
                <a:latin typeface="Calibri" panose="020F0502020204030204" pitchFamily="34" charset="0"/>
                <a:ea typeface="微軟正黑體" panose="020B0604030504040204" pitchFamily="34" charset="-120"/>
              </a:rPr>
              <a:t>文字接龍</a:t>
            </a:r>
          </a:p>
        </p:txBody>
      </p:sp>
      <p:sp>
        <p:nvSpPr>
          <p:cNvPr id="3" name="日期版面配置區 2"/>
          <p:cNvSpPr>
            <a:spLocks noGrp="1"/>
          </p:cNvSpPr>
          <p:nvPr>
            <p:ph type="dt" sz="half" idx="10"/>
          </p:nvPr>
        </p:nvSpPr>
        <p:spPr/>
        <p:txBody>
          <a:bodyPr/>
          <a:lstStyle/>
          <a:p>
            <a:fld id="{76D486AF-C0F0-4FB6-8276-91680E1F5BCD}" type="datetime1">
              <a:rPr lang="zh-TW" altLang="en-US" smtClean="0"/>
              <a:t>2025/2/19</a:t>
            </a:fld>
            <a:endParaRPr lang="zh-TW" altLang="en-US"/>
          </a:p>
        </p:txBody>
      </p:sp>
      <p:sp>
        <p:nvSpPr>
          <p:cNvPr id="14" name="投影片編號版面配置區 13"/>
          <p:cNvSpPr>
            <a:spLocks noGrp="1"/>
          </p:cNvSpPr>
          <p:nvPr>
            <p:ph type="sldNum" sz="quarter" idx="12"/>
          </p:nvPr>
        </p:nvSpPr>
        <p:spPr/>
        <p:txBody>
          <a:bodyPr/>
          <a:lstStyle/>
          <a:p>
            <a:fld id="{ACCEA5E3-4239-4804-B7B9-850C54ED6FBF}" type="slidenum">
              <a:rPr lang="zh-TW" altLang="en-US" smtClean="0"/>
              <a:t>19</a:t>
            </a:fld>
            <a:endParaRPr lang="zh-TW" altLang="en-US"/>
          </a:p>
        </p:txBody>
      </p:sp>
    </p:spTree>
    <p:extLst>
      <p:ext uri="{BB962C8B-B14F-4D97-AF65-F5344CB8AC3E}">
        <p14:creationId xmlns:p14="http://schemas.microsoft.com/office/powerpoint/2010/main" val="291747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F7590-C5E1-4FDD-AF39-3304B714E330}"/>
              </a:ext>
            </a:extLst>
          </p:cNvPr>
          <p:cNvSpPr>
            <a:spLocks noGrp="1"/>
          </p:cNvSpPr>
          <p:nvPr>
            <p:ph type="title"/>
          </p:nvPr>
        </p:nvSpPr>
        <p:spPr/>
        <p:txBody>
          <a:bodyPr/>
          <a:lstStyle/>
          <a:p>
            <a:r>
              <a:rPr lang="zh-TW" altLang="en-US" dirty="0"/>
              <a:t>個人資訊</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081345422"/>
              </p:ext>
            </p:extLst>
          </p:nvPr>
        </p:nvGraphicFramePr>
        <p:xfrm>
          <a:off x="829961" y="105506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904C9717-0844-4386-89C5-7C3FB9557890}" type="datetime1">
              <a:rPr lang="zh-TW" altLang="en-US" smtClean="0"/>
              <a:t>2025/2/19</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a:t>
            </a:fld>
            <a:endParaRPr lang="zh-TW" altLang="en-US"/>
          </a:p>
        </p:txBody>
      </p:sp>
    </p:spTree>
    <p:extLst>
      <p:ext uri="{BB962C8B-B14F-4D97-AF65-F5344CB8AC3E}">
        <p14:creationId xmlns:p14="http://schemas.microsoft.com/office/powerpoint/2010/main" val="3708704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undamentals of Forex &lt;strong&gt;trading&lt;/strong&gt; in South Africa | Invest It Wis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1319"/>
          </a:xfrm>
          <a:prstGeom prst="rect">
            <a:avLst/>
          </a:prstGeom>
        </p:spPr>
      </p:pic>
      <p:sp>
        <p:nvSpPr>
          <p:cNvPr id="4" name="標題 3">
            <a:extLst>
              <a:ext uri="{FF2B5EF4-FFF2-40B4-BE49-F238E27FC236}">
                <a16:creationId xmlns:a16="http://schemas.microsoft.com/office/drawing/2014/main" id="{05BC8DB5-3119-4F41-BD35-5A8D32C9D86F}"/>
              </a:ext>
            </a:extLst>
          </p:cNvPr>
          <p:cNvSpPr>
            <a:spLocks noGrp="1"/>
          </p:cNvSpPr>
          <p:nvPr>
            <p:ph type="ctrTitle"/>
          </p:nvPr>
        </p:nvSpPr>
        <p:spPr>
          <a:xfrm>
            <a:off x="1490133" y="0"/>
            <a:ext cx="9144000" cy="2387600"/>
          </a:xfrm>
        </p:spPr>
        <p:txBody>
          <a:bodyPr/>
          <a:lstStyle/>
          <a:p>
            <a:r>
              <a:rPr lang="zh-TW" altLang="en-US" dirty="0">
                <a:solidFill>
                  <a:srgbClr val="FFFF00"/>
                </a:solidFill>
                <a:effectLst>
                  <a:outerShdw blurRad="38100" dist="38100" dir="2700000" algn="tl">
                    <a:srgbClr val="000000">
                      <a:alpha val="43137"/>
                    </a:srgbClr>
                  </a:outerShdw>
                </a:effectLst>
              </a:rPr>
              <a:t>預測模型</a:t>
            </a:r>
          </a:p>
        </p:txBody>
      </p:sp>
      <p:sp>
        <p:nvSpPr>
          <p:cNvPr id="5" name="副標題 4">
            <a:extLst>
              <a:ext uri="{FF2B5EF4-FFF2-40B4-BE49-F238E27FC236}">
                <a16:creationId xmlns:a16="http://schemas.microsoft.com/office/drawing/2014/main" id="{62DCA11D-3E47-4E0B-B237-17EDA600A2D8}"/>
              </a:ext>
            </a:extLst>
          </p:cNvPr>
          <p:cNvSpPr>
            <a:spLocks noGrp="1"/>
          </p:cNvSpPr>
          <p:nvPr>
            <p:ph type="subTitle" idx="1"/>
          </p:nvPr>
        </p:nvSpPr>
        <p:spPr>
          <a:xfrm>
            <a:off x="1490133" y="2479675"/>
            <a:ext cx="9144000" cy="1655762"/>
          </a:xfrm>
        </p:spPr>
        <p:txBody>
          <a:bodyPr>
            <a:normAutofit/>
          </a:bodyPr>
          <a:lstStyle/>
          <a:p>
            <a:r>
              <a:rPr lang="en-US" altLang="zh-TW" sz="3200" dirty="0">
                <a:solidFill>
                  <a:srgbClr val="FFFF00"/>
                </a:solidFill>
                <a:effectLst>
                  <a:outerShdw blurRad="38100" dist="38100" dir="2700000" algn="tl">
                    <a:srgbClr val="000000">
                      <a:alpha val="43137"/>
                    </a:srgbClr>
                  </a:outerShdw>
                </a:effectLst>
              </a:rPr>
              <a:t>Predictive modeling</a:t>
            </a:r>
            <a:endParaRPr lang="zh-TW" altLang="en-US"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9654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預測建模 </a:t>
            </a:r>
            <a:r>
              <a:rPr lang="en-US" altLang="zh-TW" dirty="0"/>
              <a:t>(predictive modeling)</a:t>
            </a:r>
            <a:endParaRPr lang="zh-TW" altLang="en-US" dirty="0"/>
          </a:p>
        </p:txBody>
      </p:sp>
      <p:sp>
        <p:nvSpPr>
          <p:cNvPr id="4" name="日期版面配置區 3"/>
          <p:cNvSpPr>
            <a:spLocks noGrp="1"/>
          </p:cNvSpPr>
          <p:nvPr>
            <p:ph type="dt" sz="half" idx="10"/>
          </p:nvPr>
        </p:nvSpPr>
        <p:spPr/>
        <p:txBody>
          <a:bodyPr/>
          <a:lstStyle/>
          <a:p>
            <a:fld id="{24E0D70B-47E2-4C59-9A49-FB34AB2B75E3}"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21</a:t>
            </a:fld>
            <a:endParaRPr lang="zh-TW" altLang="en-US"/>
          </a:p>
        </p:txBody>
      </p:sp>
      <p:pic>
        <p:nvPicPr>
          <p:cNvPr id="8" name="圖片 7">
            <a:extLst>
              <a:ext uri="{FF2B5EF4-FFF2-40B4-BE49-F238E27FC236}">
                <a16:creationId xmlns:a16="http://schemas.microsoft.com/office/drawing/2014/main" id="{AECD39DD-10CD-4A8D-B0AA-9A4F267E4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49" y="1323974"/>
            <a:ext cx="9899503" cy="4530725"/>
          </a:xfrm>
          <a:prstGeom prst="rect">
            <a:avLst/>
          </a:prstGeom>
        </p:spPr>
      </p:pic>
    </p:spTree>
    <p:extLst>
      <p:ext uri="{BB962C8B-B14F-4D97-AF65-F5344CB8AC3E}">
        <p14:creationId xmlns:p14="http://schemas.microsoft.com/office/powerpoint/2010/main" val="844839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預測問題分類</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634944268"/>
              </p:ext>
            </p:extLst>
          </p:nvPr>
        </p:nvGraphicFramePr>
        <p:xfrm>
          <a:off x="829961" y="10419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836AD2A0-2653-4B09-801A-AE2C9C2B0904}"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22</a:t>
            </a:fld>
            <a:endParaRPr lang="zh-TW" altLang="en-US"/>
          </a:p>
        </p:txBody>
      </p:sp>
    </p:spTree>
    <p:extLst>
      <p:ext uri="{BB962C8B-B14F-4D97-AF65-F5344CB8AC3E}">
        <p14:creationId xmlns:p14="http://schemas.microsoft.com/office/powerpoint/2010/main" val="193888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a:extLst>
              <a:ext uri="{FF2B5EF4-FFF2-40B4-BE49-F238E27FC236}">
                <a16:creationId xmlns:a16="http://schemas.microsoft.com/office/drawing/2014/main" id="{2CA4B6E2-2AD8-4C6B-B74F-D9D59ABB2CF9}"/>
              </a:ext>
            </a:extLst>
          </p:cNvPr>
          <p:cNvSpPr>
            <a:spLocks noGrp="1"/>
          </p:cNvSpPr>
          <p:nvPr>
            <p:ph idx="1"/>
          </p:nvPr>
        </p:nvSpPr>
        <p:spPr/>
        <p:txBody>
          <a:bodyPr/>
          <a:lstStyle/>
          <a:p>
            <a:r>
              <a:rPr lang="zh-TW" altLang="en-US" dirty="0"/>
              <a:t>從巨量資料中萃取出知識</a:t>
            </a:r>
            <a:endParaRPr lang="en-US" altLang="zh-TW" dirty="0"/>
          </a:p>
        </p:txBody>
      </p:sp>
      <p:sp>
        <p:nvSpPr>
          <p:cNvPr id="2" name="標題 1">
            <a:extLst>
              <a:ext uri="{FF2B5EF4-FFF2-40B4-BE49-F238E27FC236}">
                <a16:creationId xmlns:a16="http://schemas.microsoft.com/office/drawing/2014/main" id="{2DB88450-E9DC-4547-BA64-3147891F7D91}"/>
              </a:ext>
            </a:extLst>
          </p:cNvPr>
          <p:cNvSpPr>
            <a:spLocks noGrp="1"/>
          </p:cNvSpPr>
          <p:nvPr>
            <p:ph type="title"/>
          </p:nvPr>
        </p:nvSpPr>
        <p:spPr/>
        <p:txBody>
          <a:bodyPr/>
          <a:lstStyle/>
          <a:p>
            <a:r>
              <a:rPr lang="zh-TW" altLang="en-US" dirty="0"/>
              <a:t>預測建模流程</a:t>
            </a:r>
          </a:p>
        </p:txBody>
      </p:sp>
      <p:sp>
        <p:nvSpPr>
          <p:cNvPr id="5" name="日期版面配置區 4"/>
          <p:cNvSpPr>
            <a:spLocks noGrp="1"/>
          </p:cNvSpPr>
          <p:nvPr>
            <p:ph type="dt" sz="half" idx="10"/>
          </p:nvPr>
        </p:nvSpPr>
        <p:spPr/>
        <p:txBody>
          <a:bodyPr/>
          <a:lstStyle/>
          <a:p>
            <a:fld id="{26C45980-A37D-41BA-A66D-2DB28E9F7BB5}" type="datetime1">
              <a:rPr lang="zh-TW" altLang="en-US" smtClean="0"/>
              <a:t>2025/2/19</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23</a:t>
            </a:fld>
            <a:endParaRPr lang="zh-TW" altLang="en-US"/>
          </a:p>
        </p:txBody>
      </p:sp>
      <p:pic>
        <p:nvPicPr>
          <p:cNvPr id="13" name="圖片 12">
            <a:extLst>
              <a:ext uri="{FF2B5EF4-FFF2-40B4-BE49-F238E27FC236}">
                <a16:creationId xmlns:a16="http://schemas.microsoft.com/office/drawing/2014/main" id="{E13A79EA-67BA-45D2-B406-EC223AA59688}"/>
              </a:ext>
            </a:extLst>
          </p:cNvPr>
          <p:cNvPicPr>
            <a:picLocks noChangeAspect="1"/>
          </p:cNvPicPr>
          <p:nvPr/>
        </p:nvPicPr>
        <p:blipFill>
          <a:blip r:embed="rId2"/>
          <a:stretch>
            <a:fillRect/>
          </a:stretch>
        </p:blipFill>
        <p:spPr>
          <a:xfrm>
            <a:off x="706526" y="1532994"/>
            <a:ext cx="10515600" cy="4823356"/>
          </a:xfrm>
          <a:prstGeom prst="rect">
            <a:avLst/>
          </a:prstGeom>
        </p:spPr>
      </p:pic>
      <p:sp>
        <p:nvSpPr>
          <p:cNvPr id="14" name="文字方塊 13">
            <a:extLst>
              <a:ext uri="{FF2B5EF4-FFF2-40B4-BE49-F238E27FC236}">
                <a16:creationId xmlns:a16="http://schemas.microsoft.com/office/drawing/2014/main" id="{923D25D3-5531-4620-B2C5-A909EA484F0E}"/>
              </a:ext>
            </a:extLst>
          </p:cNvPr>
          <p:cNvSpPr txBox="1"/>
          <p:nvPr/>
        </p:nvSpPr>
        <p:spPr>
          <a:xfrm>
            <a:off x="9806237" y="2301776"/>
            <a:ext cx="1107996" cy="369332"/>
          </a:xfrm>
          <a:prstGeom prst="rect">
            <a:avLst/>
          </a:prstGeom>
          <a:noFill/>
        </p:spPr>
        <p:txBody>
          <a:bodyPr wrap="none" rtlCol="0">
            <a:spAutoFit/>
          </a:bodyPr>
          <a:lstStyle/>
          <a:p>
            <a:r>
              <a:rPr lang="zh-TW" altLang="en-US" b="1" dirty="0">
                <a:solidFill>
                  <a:srgbClr val="0070C0"/>
                </a:solidFill>
                <a:latin typeface="標楷體" panose="03000509000000000000" pitchFamily="65" charset="-120"/>
                <a:ea typeface="標楷體" panose="03000509000000000000" pitchFamily="65" charset="-120"/>
              </a:rPr>
              <a:t>再犯預測</a:t>
            </a:r>
          </a:p>
        </p:txBody>
      </p:sp>
      <p:sp>
        <p:nvSpPr>
          <p:cNvPr id="15" name="文字方塊 14">
            <a:extLst>
              <a:ext uri="{FF2B5EF4-FFF2-40B4-BE49-F238E27FC236}">
                <a16:creationId xmlns:a16="http://schemas.microsoft.com/office/drawing/2014/main" id="{C4516C31-5FA1-4809-93A5-B91F0F9B4284}"/>
              </a:ext>
            </a:extLst>
          </p:cNvPr>
          <p:cNvSpPr txBox="1"/>
          <p:nvPr/>
        </p:nvSpPr>
        <p:spPr>
          <a:xfrm>
            <a:off x="6370726" y="1634594"/>
            <a:ext cx="1338828" cy="923330"/>
          </a:xfrm>
          <a:prstGeom prst="rect">
            <a:avLst/>
          </a:prstGeom>
          <a:noFill/>
        </p:spPr>
        <p:txBody>
          <a:bodyPr wrap="none" rtlCol="0">
            <a:spAutoFit/>
          </a:bodyPr>
          <a:lstStyle/>
          <a:p>
            <a:r>
              <a:rPr lang="zh-TW" altLang="en-US" b="1" dirty="0">
                <a:solidFill>
                  <a:srgbClr val="C00000"/>
                </a:solidFill>
                <a:ea typeface="標楷體" panose="03000509000000000000" pitchFamily="65" charset="-120"/>
              </a:rPr>
              <a:t>選取模型</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資料不平衡</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模型最佳化</a:t>
            </a:r>
          </a:p>
        </p:txBody>
      </p:sp>
      <p:sp>
        <p:nvSpPr>
          <p:cNvPr id="16" name="文字方塊 15">
            <a:extLst>
              <a:ext uri="{FF2B5EF4-FFF2-40B4-BE49-F238E27FC236}">
                <a16:creationId xmlns:a16="http://schemas.microsoft.com/office/drawing/2014/main" id="{D8CC00EA-973D-4E02-B548-CDD03BBC7ED5}"/>
              </a:ext>
            </a:extLst>
          </p:cNvPr>
          <p:cNvSpPr txBox="1"/>
          <p:nvPr/>
        </p:nvSpPr>
        <p:spPr>
          <a:xfrm>
            <a:off x="8275726" y="1507594"/>
            <a:ext cx="1107996" cy="646331"/>
          </a:xfrm>
          <a:prstGeom prst="rect">
            <a:avLst/>
          </a:prstGeom>
          <a:noFill/>
        </p:spPr>
        <p:txBody>
          <a:bodyPr wrap="none" rtlCol="0">
            <a:spAutoFit/>
          </a:bodyPr>
          <a:lstStyle/>
          <a:p>
            <a:r>
              <a:rPr lang="zh-TW" altLang="en-US" b="1" dirty="0">
                <a:solidFill>
                  <a:srgbClr val="00B050"/>
                </a:solidFill>
                <a:latin typeface="標楷體" panose="03000509000000000000" pitchFamily="65" charset="-120"/>
                <a:ea typeface="標楷體" panose="03000509000000000000" pitchFamily="65" charset="-120"/>
              </a:rPr>
              <a:t>模型部屬</a:t>
            </a:r>
            <a:endParaRPr lang="en-US" altLang="zh-TW" b="1" dirty="0">
              <a:solidFill>
                <a:srgbClr val="00B050"/>
              </a:solidFill>
              <a:latin typeface="標楷體" panose="03000509000000000000" pitchFamily="65" charset="-120"/>
              <a:ea typeface="標楷體" panose="03000509000000000000" pitchFamily="65" charset="-120"/>
            </a:endParaRPr>
          </a:p>
          <a:p>
            <a:r>
              <a:rPr lang="zh-TW" altLang="en-US" b="1" dirty="0">
                <a:solidFill>
                  <a:srgbClr val="00B050"/>
                </a:solidFill>
                <a:latin typeface="標楷體" panose="03000509000000000000" pitchFamily="65" charset="-120"/>
                <a:ea typeface="標楷體" panose="03000509000000000000" pitchFamily="65" charset="-120"/>
              </a:rPr>
              <a:t>系統整合</a:t>
            </a:r>
          </a:p>
        </p:txBody>
      </p:sp>
      <p:sp>
        <p:nvSpPr>
          <p:cNvPr id="17" name="文字方塊 16">
            <a:extLst>
              <a:ext uri="{FF2B5EF4-FFF2-40B4-BE49-F238E27FC236}">
                <a16:creationId xmlns:a16="http://schemas.microsoft.com/office/drawing/2014/main" id="{F9D82D0C-E217-469E-9F61-D1FA1C404D86}"/>
              </a:ext>
            </a:extLst>
          </p:cNvPr>
          <p:cNvSpPr txBox="1"/>
          <p:nvPr/>
        </p:nvSpPr>
        <p:spPr>
          <a:xfrm>
            <a:off x="1468526" y="3148553"/>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資料蒐集</a:t>
            </a:r>
          </a:p>
        </p:txBody>
      </p:sp>
      <p:sp>
        <p:nvSpPr>
          <p:cNvPr id="18" name="文字方塊 17">
            <a:extLst>
              <a:ext uri="{FF2B5EF4-FFF2-40B4-BE49-F238E27FC236}">
                <a16:creationId xmlns:a16="http://schemas.microsoft.com/office/drawing/2014/main" id="{80A4AE76-B948-4456-AAC5-71A885DB704F}"/>
              </a:ext>
            </a:extLst>
          </p:cNvPr>
          <p:cNvSpPr txBox="1"/>
          <p:nvPr/>
        </p:nvSpPr>
        <p:spPr>
          <a:xfrm>
            <a:off x="3170326" y="2779221"/>
            <a:ext cx="1107996" cy="369332"/>
          </a:xfrm>
          <a:prstGeom prst="rect">
            <a:avLst/>
          </a:prstGeom>
          <a:noFill/>
        </p:spPr>
        <p:txBody>
          <a:bodyPr wrap="none" rtlCol="0">
            <a:spAutoFit/>
          </a:bodyPr>
          <a:lstStyle/>
          <a:p>
            <a:r>
              <a:rPr lang="zh-TW" altLang="en-US" b="1" dirty="0">
                <a:latin typeface="標楷體" panose="03000509000000000000" pitchFamily="65" charset="-120"/>
                <a:ea typeface="標楷體" panose="03000509000000000000" pitchFamily="65" charset="-120"/>
              </a:rPr>
              <a:t>資料清理</a:t>
            </a:r>
          </a:p>
        </p:txBody>
      </p:sp>
      <p:sp>
        <p:nvSpPr>
          <p:cNvPr id="19" name="文字方塊 18">
            <a:extLst>
              <a:ext uri="{FF2B5EF4-FFF2-40B4-BE49-F238E27FC236}">
                <a16:creationId xmlns:a16="http://schemas.microsoft.com/office/drawing/2014/main" id="{3952CB63-E163-4207-B76F-021D7306E851}"/>
              </a:ext>
            </a:extLst>
          </p:cNvPr>
          <p:cNvSpPr txBox="1"/>
          <p:nvPr/>
        </p:nvSpPr>
        <p:spPr>
          <a:xfrm>
            <a:off x="4701698" y="2234758"/>
            <a:ext cx="1338828" cy="646331"/>
          </a:xfrm>
          <a:prstGeom prst="rect">
            <a:avLst/>
          </a:prstGeom>
          <a:noFill/>
        </p:spPr>
        <p:txBody>
          <a:bodyPr wrap="none" rtlCol="0">
            <a:spAutoFit/>
          </a:bodyPr>
          <a:lstStyle/>
          <a:p>
            <a:r>
              <a:rPr lang="zh-TW" altLang="en-US" b="1" dirty="0">
                <a:solidFill>
                  <a:srgbClr val="7030A0"/>
                </a:solidFill>
                <a:latin typeface="標楷體" panose="03000509000000000000" pitchFamily="65" charset="-120"/>
                <a:ea typeface="標楷體" panose="03000509000000000000" pitchFamily="65" charset="-120"/>
              </a:rPr>
              <a:t>篩選特徵</a:t>
            </a:r>
            <a:endParaRPr lang="en-US" altLang="zh-TW" b="1" dirty="0">
              <a:solidFill>
                <a:srgbClr val="7030A0"/>
              </a:solidFill>
              <a:latin typeface="標楷體" panose="03000509000000000000" pitchFamily="65" charset="-120"/>
              <a:ea typeface="標楷體" panose="03000509000000000000" pitchFamily="65" charset="-120"/>
            </a:endParaRPr>
          </a:p>
          <a:p>
            <a:r>
              <a:rPr lang="zh-TW" altLang="en-US" b="1" dirty="0">
                <a:solidFill>
                  <a:srgbClr val="7030A0"/>
                </a:solidFill>
                <a:latin typeface="標楷體" panose="03000509000000000000" pitchFamily="65" charset="-120"/>
                <a:ea typeface="標楷體" panose="03000509000000000000" pitchFamily="65" charset="-120"/>
              </a:rPr>
              <a:t>建模資料集</a:t>
            </a:r>
          </a:p>
        </p:txBody>
      </p:sp>
    </p:spTree>
    <p:extLst>
      <p:ext uri="{BB962C8B-B14F-4D97-AF65-F5344CB8AC3E}">
        <p14:creationId xmlns:p14="http://schemas.microsoft.com/office/powerpoint/2010/main" val="143430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預測模型技術</a:t>
            </a:r>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62357249"/>
              </p:ext>
            </p:extLst>
          </p:nvPr>
        </p:nvGraphicFramePr>
        <p:xfrm>
          <a:off x="838200" y="14102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3C73C948-AA35-4ABA-BB44-5ED999EF951C}" type="datetime1">
              <a:rPr lang="zh-TW" altLang="en-US" smtClean="0"/>
              <a:t>2025/2/19</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24</a:t>
            </a:fld>
            <a:endParaRPr lang="zh-TW" altLang="en-US"/>
          </a:p>
        </p:txBody>
      </p:sp>
    </p:spTree>
    <p:extLst>
      <p:ext uri="{BB962C8B-B14F-4D97-AF65-F5344CB8AC3E}">
        <p14:creationId xmlns:p14="http://schemas.microsoft.com/office/powerpoint/2010/main" val="1711522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資料蒐集與分析</a:t>
            </a:r>
          </a:p>
        </p:txBody>
      </p:sp>
      <p:sp>
        <p:nvSpPr>
          <p:cNvPr id="3" name="內容版面配置區 2"/>
          <p:cNvSpPr>
            <a:spLocks noGrp="1"/>
          </p:cNvSpPr>
          <p:nvPr>
            <p:ph idx="1"/>
          </p:nvPr>
        </p:nvSpPr>
        <p:spPr/>
        <p:txBody>
          <a:bodyPr/>
          <a:lstStyle/>
          <a:p>
            <a:r>
              <a:rPr lang="zh-TW" altLang="en-US" dirty="0"/>
              <a:t>資料蒐集</a:t>
            </a:r>
            <a:endParaRPr lang="en-US" altLang="zh-TW" dirty="0"/>
          </a:p>
          <a:p>
            <a:pPr lvl="1"/>
            <a:r>
              <a:rPr lang="zh-TW" altLang="en-US" dirty="0"/>
              <a:t>資料蒐集必須深入問題領域、瞭決策過程、觀察作業流程</a:t>
            </a:r>
            <a:endParaRPr lang="en-US" altLang="zh-TW" dirty="0"/>
          </a:p>
          <a:p>
            <a:pPr lvl="1"/>
            <a:r>
              <a:rPr lang="zh-TW" altLang="en-US" dirty="0"/>
              <a:t>探尋可靠資料源及分析資料庫結構</a:t>
            </a:r>
            <a:endParaRPr lang="en-US" altLang="zh-TW" dirty="0"/>
          </a:p>
          <a:p>
            <a:r>
              <a:rPr lang="zh-TW" altLang="en-US" dirty="0"/>
              <a:t>資料分析</a:t>
            </a:r>
            <a:endParaRPr lang="en-US" altLang="zh-TW" dirty="0"/>
          </a:p>
          <a:p>
            <a:pPr lvl="1"/>
            <a:r>
              <a:rPr lang="zh-TW" altLang="en-US" dirty="0"/>
              <a:t>針對蒐集的原始資料必須執行</a:t>
            </a:r>
            <a:r>
              <a:rPr lang="zh-TW" altLang="en-US" dirty="0">
                <a:solidFill>
                  <a:srgbClr val="C00000"/>
                </a:solidFill>
              </a:rPr>
              <a:t>資料清理</a:t>
            </a:r>
            <a:r>
              <a:rPr lang="zh-TW" altLang="en-US" dirty="0"/>
              <a:t>，包括遺失值、不同檔案格式、離群值、錯誤值等處理</a:t>
            </a:r>
            <a:endParaRPr lang="en-US" altLang="zh-TW" dirty="0"/>
          </a:p>
          <a:p>
            <a:pPr lvl="1"/>
            <a:r>
              <a:rPr lang="zh-TW" altLang="en-US" dirty="0">
                <a:solidFill>
                  <a:srgbClr val="C00000"/>
                </a:solidFill>
              </a:rPr>
              <a:t>資料探索</a:t>
            </a:r>
            <a:r>
              <a:rPr lang="zh-TW" altLang="en-US" dirty="0"/>
              <a:t>是對資料瞭解的重要步驟，可利用統計參數及圖表展現來剖析資料</a:t>
            </a:r>
            <a:endParaRPr lang="en-US" altLang="zh-TW" dirty="0"/>
          </a:p>
          <a:p>
            <a:pPr lvl="1"/>
            <a:r>
              <a:rPr lang="zh-TW" altLang="en-US" dirty="0"/>
              <a:t>應用蒐集資料於預測模型必須經過</a:t>
            </a:r>
            <a:r>
              <a:rPr lang="zh-TW" altLang="en-US" dirty="0">
                <a:solidFill>
                  <a:srgbClr val="C00000"/>
                </a:solidFill>
              </a:rPr>
              <a:t>資料轉換</a:t>
            </a:r>
            <a:r>
              <a:rPr lang="zh-TW" altLang="en-US" dirty="0"/>
              <a:t>以符合模型運作使用，如資訊編碼、資料正規化</a:t>
            </a:r>
            <a:r>
              <a:rPr lang="en-US" altLang="zh-TW" dirty="0"/>
              <a:t>…</a:t>
            </a:r>
            <a:endParaRPr lang="zh-TW" altLang="en-US" dirty="0"/>
          </a:p>
        </p:txBody>
      </p:sp>
      <p:sp>
        <p:nvSpPr>
          <p:cNvPr id="4" name="日期版面配置區 3"/>
          <p:cNvSpPr>
            <a:spLocks noGrp="1"/>
          </p:cNvSpPr>
          <p:nvPr>
            <p:ph type="dt" sz="half" idx="10"/>
          </p:nvPr>
        </p:nvSpPr>
        <p:spPr/>
        <p:txBody>
          <a:bodyPr/>
          <a:lstStyle/>
          <a:p>
            <a:fld id="{FCF39585-7674-4ED0-99C0-8EB96C34421D}"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25</a:t>
            </a:fld>
            <a:endParaRPr lang="zh-TW" altLang="en-US"/>
          </a:p>
        </p:txBody>
      </p:sp>
    </p:spTree>
    <p:extLst>
      <p:ext uri="{BB962C8B-B14F-4D97-AF65-F5344CB8AC3E}">
        <p14:creationId xmlns:p14="http://schemas.microsoft.com/office/powerpoint/2010/main" val="82495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建模與評估</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225768778"/>
              </p:ext>
            </p:extLst>
          </p:nvPr>
        </p:nvGraphicFramePr>
        <p:xfrm>
          <a:off x="82996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53656ED1-8E6F-4A82-9541-EDE19E04E7BB}"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26</a:t>
            </a:fld>
            <a:endParaRPr lang="zh-TW" altLang="en-US"/>
          </a:p>
        </p:txBody>
      </p:sp>
    </p:spTree>
    <p:extLst>
      <p:ext uri="{BB962C8B-B14F-4D97-AF65-F5344CB8AC3E}">
        <p14:creationId xmlns:p14="http://schemas.microsoft.com/office/powerpoint/2010/main" val="23978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模型評估指標</a:t>
            </a:r>
          </a:p>
        </p:txBody>
      </p:sp>
      <p:graphicFrame>
        <p:nvGraphicFramePr>
          <p:cNvPr id="5" name="表格 4"/>
          <p:cNvGraphicFramePr>
            <a:graphicFrameLocks noGrp="1"/>
          </p:cNvGraphicFramePr>
          <p:nvPr>
            <p:extLst>
              <p:ext uri="{D42A27DB-BD31-4B8C-83A1-F6EECF244321}">
                <p14:modId xmlns:p14="http://schemas.microsoft.com/office/powerpoint/2010/main" val="1659666311"/>
              </p:ext>
            </p:extLst>
          </p:nvPr>
        </p:nvGraphicFramePr>
        <p:xfrm>
          <a:off x="766281" y="2287840"/>
          <a:ext cx="5029199" cy="1584960"/>
        </p:xfrm>
        <a:graphic>
          <a:graphicData uri="http://schemas.openxmlformats.org/drawingml/2006/table">
            <a:tbl>
              <a:tblPr>
                <a:tableStyleId>{22838BEF-8BB2-4498-84A7-C5851F593DF1}</a:tableStyleId>
              </a:tblPr>
              <a:tblGrid>
                <a:gridCol w="1302376">
                  <a:extLst>
                    <a:ext uri="{9D8B030D-6E8A-4147-A177-3AD203B41FA5}">
                      <a16:colId xmlns:a16="http://schemas.microsoft.com/office/drawing/2014/main" val="2896643947"/>
                    </a:ext>
                  </a:extLst>
                </a:gridCol>
                <a:gridCol w="1195305">
                  <a:extLst>
                    <a:ext uri="{9D8B030D-6E8A-4147-A177-3AD203B41FA5}">
                      <a16:colId xmlns:a16="http://schemas.microsoft.com/office/drawing/2014/main" val="2722588160"/>
                    </a:ext>
                  </a:extLst>
                </a:gridCol>
                <a:gridCol w="1140470">
                  <a:extLst>
                    <a:ext uri="{9D8B030D-6E8A-4147-A177-3AD203B41FA5}">
                      <a16:colId xmlns:a16="http://schemas.microsoft.com/office/drawing/2014/main" val="2049777246"/>
                    </a:ext>
                  </a:extLst>
                </a:gridCol>
                <a:gridCol w="1391048">
                  <a:extLst>
                    <a:ext uri="{9D8B030D-6E8A-4147-A177-3AD203B41FA5}">
                      <a16:colId xmlns:a16="http://schemas.microsoft.com/office/drawing/2014/main" val="2926480206"/>
                    </a:ext>
                  </a:extLst>
                </a:gridCol>
              </a:tblGrid>
              <a:tr h="370840">
                <a:tc rowSpan="2" gridSpan="2">
                  <a:txBody>
                    <a:bodyPr/>
                    <a:lstStyle/>
                    <a:p>
                      <a:endParaRPr lang="zh-TW" altLang="en-US" sz="2000" b="1" dirty="0"/>
                    </a:p>
                  </a:txBody>
                  <a:tcPr/>
                </a:tc>
                <a:tc rowSpan="2" hMerge="1">
                  <a:txBody>
                    <a:bodyPr/>
                    <a:lstStyle/>
                    <a:p>
                      <a:endParaRPr lang="zh-TW" altLang="en-US" dirty="0"/>
                    </a:p>
                  </a:txBody>
                  <a:tcPr/>
                </a:tc>
                <a:tc gridSpan="2">
                  <a:txBody>
                    <a:bodyPr/>
                    <a:lstStyle/>
                    <a:p>
                      <a:pPr algn="ctr"/>
                      <a:r>
                        <a:rPr lang="en-US" altLang="zh-TW" sz="2000" dirty="0"/>
                        <a:t>Real Situation</a:t>
                      </a:r>
                      <a:endParaRPr lang="zh-TW" altLang="en-US" sz="2000" b="1" dirty="0"/>
                    </a:p>
                  </a:txBody>
                  <a:tcPr/>
                </a:tc>
                <a:tc hMerge="1">
                  <a:txBody>
                    <a:bodyPr/>
                    <a:lstStyle/>
                    <a:p>
                      <a:endParaRPr lang="zh-TW" altLang="en-US" dirty="0"/>
                    </a:p>
                  </a:txBody>
                  <a:tcPr/>
                </a:tc>
                <a:extLst>
                  <a:ext uri="{0D108BD9-81ED-4DB2-BD59-A6C34878D82A}">
                    <a16:rowId xmlns:a16="http://schemas.microsoft.com/office/drawing/2014/main" val="2148404999"/>
                  </a:ext>
                </a:extLst>
              </a:tr>
              <a:tr h="370840">
                <a:tc gridSpan="2" vMerge="1">
                  <a:txBody>
                    <a:bodyPr/>
                    <a:lstStyle/>
                    <a:p>
                      <a:endParaRPr lang="zh-TW" altLang="en-US"/>
                    </a:p>
                  </a:txBody>
                  <a:tcPr/>
                </a:tc>
                <a:tc hMerge="1" vMerge="1">
                  <a:txBody>
                    <a:bodyPr/>
                    <a:lstStyle/>
                    <a:p>
                      <a:endParaRPr lang="zh-TW" altLang="en-US" dirty="0"/>
                    </a:p>
                  </a:txBody>
                  <a:tcPr/>
                </a:tc>
                <a:tc>
                  <a:txBody>
                    <a:bodyPr/>
                    <a:lstStyle/>
                    <a:p>
                      <a:pPr algn="ctr"/>
                      <a:r>
                        <a:rPr lang="en-US" altLang="zh-TW" sz="2000" dirty="0"/>
                        <a:t>Positive</a:t>
                      </a:r>
                      <a:endParaRPr lang="zh-TW" altLang="en-US" sz="2000" b="1" dirty="0"/>
                    </a:p>
                  </a:txBody>
                  <a:tcPr/>
                </a:tc>
                <a:tc>
                  <a:txBody>
                    <a:bodyPr/>
                    <a:lstStyle/>
                    <a:p>
                      <a:pPr algn="ctr"/>
                      <a:r>
                        <a:rPr lang="en-US" altLang="zh-TW" sz="2000" dirty="0"/>
                        <a:t>Negative</a:t>
                      </a:r>
                      <a:endParaRPr lang="zh-TW" altLang="en-US" sz="2000" b="1" dirty="0"/>
                    </a:p>
                  </a:txBody>
                  <a:tcPr/>
                </a:tc>
                <a:extLst>
                  <a:ext uri="{0D108BD9-81ED-4DB2-BD59-A6C34878D82A}">
                    <a16:rowId xmlns:a16="http://schemas.microsoft.com/office/drawing/2014/main" val="3352628748"/>
                  </a:ext>
                </a:extLst>
              </a:tr>
              <a:tr h="370840">
                <a:tc rowSpan="2">
                  <a:txBody>
                    <a:bodyPr/>
                    <a:lstStyle/>
                    <a:p>
                      <a:pPr algn="ctr"/>
                      <a:r>
                        <a:rPr lang="en-US" altLang="zh-TW" sz="2000" dirty="0"/>
                        <a:t>prediction</a:t>
                      </a:r>
                      <a:endParaRPr lang="zh-TW" altLang="en-US" sz="2000" b="1" dirty="0"/>
                    </a:p>
                  </a:txBody>
                  <a:tcPr anchor="ctr"/>
                </a:tc>
                <a:tc>
                  <a:txBody>
                    <a:bodyPr/>
                    <a:lstStyle/>
                    <a:p>
                      <a:pPr algn="ctr"/>
                      <a:r>
                        <a:rPr lang="en-US" altLang="zh-TW" sz="2000" dirty="0"/>
                        <a:t>Positive</a:t>
                      </a:r>
                      <a:endParaRPr lang="zh-TW" altLang="en-US" sz="2000" b="1" dirty="0"/>
                    </a:p>
                  </a:txBody>
                  <a:tcPr/>
                </a:tc>
                <a:tc>
                  <a:txBody>
                    <a:bodyPr/>
                    <a:lstStyle/>
                    <a:p>
                      <a:pPr algn="ctr"/>
                      <a:r>
                        <a:rPr lang="en-US" altLang="zh-TW" sz="2000" b="1" dirty="0"/>
                        <a:t>TP</a:t>
                      </a:r>
                      <a:endParaRPr lang="zh-TW" altLang="en-US" sz="2000" b="1" dirty="0"/>
                    </a:p>
                  </a:txBody>
                  <a:tcPr/>
                </a:tc>
                <a:tc>
                  <a:txBody>
                    <a:bodyPr/>
                    <a:lstStyle/>
                    <a:p>
                      <a:pPr algn="ctr"/>
                      <a:r>
                        <a:rPr lang="en-US" altLang="zh-TW" sz="2000" b="1" dirty="0"/>
                        <a:t>FN</a:t>
                      </a:r>
                      <a:endParaRPr lang="zh-TW" altLang="en-US" sz="2000" b="1" dirty="0"/>
                    </a:p>
                  </a:txBody>
                  <a:tcPr/>
                </a:tc>
                <a:extLst>
                  <a:ext uri="{0D108BD9-81ED-4DB2-BD59-A6C34878D82A}">
                    <a16:rowId xmlns:a16="http://schemas.microsoft.com/office/drawing/2014/main" val="138554988"/>
                  </a:ext>
                </a:extLst>
              </a:tr>
              <a:tr h="370840">
                <a:tc vMerge="1">
                  <a:txBody>
                    <a:bodyPr/>
                    <a:lstStyle/>
                    <a:p>
                      <a:endParaRPr lang="zh-TW" altLang="en-US" dirty="0"/>
                    </a:p>
                  </a:txBody>
                  <a:tcPr/>
                </a:tc>
                <a:tc>
                  <a:txBody>
                    <a:bodyPr/>
                    <a:lstStyle/>
                    <a:p>
                      <a:pPr algn="ctr"/>
                      <a:r>
                        <a:rPr lang="en-US" altLang="zh-TW" sz="2000" dirty="0"/>
                        <a:t>Negative</a:t>
                      </a:r>
                      <a:endParaRPr lang="zh-TW" altLang="en-US" sz="2000" b="1" dirty="0"/>
                    </a:p>
                  </a:txBody>
                  <a:tcPr/>
                </a:tc>
                <a:tc>
                  <a:txBody>
                    <a:bodyPr/>
                    <a:lstStyle/>
                    <a:p>
                      <a:pPr algn="ctr"/>
                      <a:r>
                        <a:rPr lang="en-US" altLang="zh-TW" sz="2000" b="1" dirty="0"/>
                        <a:t>FP</a:t>
                      </a:r>
                      <a:endParaRPr lang="zh-TW" altLang="en-US" sz="2000" b="1" dirty="0"/>
                    </a:p>
                  </a:txBody>
                  <a:tcPr/>
                </a:tc>
                <a:tc>
                  <a:txBody>
                    <a:bodyPr/>
                    <a:lstStyle/>
                    <a:p>
                      <a:pPr algn="ctr"/>
                      <a:r>
                        <a:rPr lang="en-US" altLang="zh-TW" sz="2000" b="1" dirty="0"/>
                        <a:t>TN</a:t>
                      </a:r>
                      <a:endParaRPr lang="zh-TW" altLang="en-US" sz="2000" b="1" dirty="0"/>
                    </a:p>
                  </a:txBody>
                  <a:tcPr/>
                </a:tc>
                <a:extLst>
                  <a:ext uri="{0D108BD9-81ED-4DB2-BD59-A6C34878D82A}">
                    <a16:rowId xmlns:a16="http://schemas.microsoft.com/office/drawing/2014/main" val="1932785902"/>
                  </a:ext>
                </a:extLst>
              </a:tr>
            </a:tbl>
          </a:graphicData>
        </a:graphic>
      </p:graphicFrame>
      <mc:AlternateContent xmlns:mc="http://schemas.openxmlformats.org/markup-compatibility/2006" xmlns:a14="http://schemas.microsoft.com/office/drawing/2010/main">
        <mc:Choice Requires="a14">
          <p:sp>
            <p:nvSpPr>
              <p:cNvPr id="11" name="文字方塊 10"/>
              <p:cNvSpPr txBox="1"/>
              <p:nvPr/>
            </p:nvSpPr>
            <p:spPr>
              <a:xfrm>
                <a:off x="5867399" y="2283779"/>
                <a:ext cx="4533900" cy="3479479"/>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𝐴𝑐𝑐𝑢𝑟𝑎𝑐𝑦</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𝑃𝑟𝑒𝑐𝑖𝑠𝑖𝑜𝑛</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𝑅𝑒𝑐𝑎𝑙𝑙</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𝐹</m:t>
                      </m:r>
                      <m:r>
                        <a:rPr lang="en-US" altLang="zh-TW" b="0" i="1" smtClean="0">
                          <a:latin typeface="Cambria Math" panose="02040503050406030204" pitchFamily="18" charset="0"/>
                        </a:rPr>
                        <m:t>1=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dirty="0"/>
              </a:p>
              <a:p>
                <a:pPr algn="ctr"/>
                <a:endParaRPr lang="en-US" altLang="zh-TW" dirty="0"/>
              </a:p>
              <a:p>
                <a:pPr algn="ctr"/>
                <a:endParaRPr lang="en-US" altLang="zh-TW"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867399" y="2283779"/>
                <a:ext cx="4533900" cy="3479479"/>
              </a:xfrm>
              <a:prstGeom prst="rect">
                <a:avLst/>
              </a:prstGeom>
              <a:blipFill>
                <a:blip r:embed="rId2"/>
                <a:stretch>
                  <a:fillRect/>
                </a:stretch>
              </a:blipFill>
            </p:spPr>
            <p:txBody>
              <a:bodyPr/>
              <a:lstStyle/>
              <a:p>
                <a:r>
                  <a:rPr lang="zh-TW" altLang="en-US">
                    <a:noFill/>
                  </a:rPr>
                  <a:t> </a:t>
                </a:r>
              </a:p>
            </p:txBody>
          </p:sp>
        </mc:Fallback>
      </mc:AlternateContent>
      <p:sp>
        <p:nvSpPr>
          <p:cNvPr id="12" name="文字方塊 11"/>
          <p:cNvSpPr txBox="1"/>
          <p:nvPr/>
        </p:nvSpPr>
        <p:spPr>
          <a:xfrm>
            <a:off x="10036629" y="2283779"/>
            <a:ext cx="1840760" cy="2125647"/>
          </a:xfrm>
          <a:prstGeom prst="rect">
            <a:avLst/>
          </a:prstGeom>
          <a:noFill/>
        </p:spPr>
        <p:txBody>
          <a:bodyPr wrap="none" rtlCol="0">
            <a:spAutoFit/>
          </a:bodyPr>
          <a:lstStyle/>
          <a:p>
            <a:pPr>
              <a:lnSpc>
                <a:spcPct val="150000"/>
              </a:lnSpc>
            </a:pPr>
            <a:r>
              <a:rPr lang="en-US" altLang="zh-TW" dirty="0"/>
              <a:t>Accuracy: </a:t>
            </a:r>
            <a:r>
              <a:rPr lang="zh-TW" altLang="en-US" dirty="0"/>
              <a:t>準確率</a:t>
            </a:r>
            <a:endParaRPr lang="en-US" altLang="zh-TW" dirty="0"/>
          </a:p>
          <a:p>
            <a:pPr>
              <a:lnSpc>
                <a:spcPct val="150000"/>
              </a:lnSpc>
            </a:pPr>
            <a:endParaRPr lang="en-US" altLang="zh-TW" dirty="0"/>
          </a:p>
          <a:p>
            <a:pPr>
              <a:lnSpc>
                <a:spcPct val="150000"/>
              </a:lnSpc>
            </a:pPr>
            <a:r>
              <a:rPr lang="en-US" altLang="zh-TW" dirty="0"/>
              <a:t>Precision: </a:t>
            </a:r>
            <a:r>
              <a:rPr lang="zh-TW" altLang="en-US" dirty="0"/>
              <a:t>精確率</a:t>
            </a:r>
            <a:endParaRPr lang="en-US" altLang="zh-TW" dirty="0"/>
          </a:p>
          <a:p>
            <a:pPr>
              <a:lnSpc>
                <a:spcPct val="150000"/>
              </a:lnSpc>
            </a:pPr>
            <a:endParaRPr lang="en-US" altLang="zh-TW" dirty="0"/>
          </a:p>
          <a:p>
            <a:pPr>
              <a:lnSpc>
                <a:spcPct val="150000"/>
              </a:lnSpc>
            </a:pPr>
            <a:r>
              <a:rPr lang="en-US" altLang="zh-TW" dirty="0"/>
              <a:t>Recall: </a:t>
            </a:r>
            <a:r>
              <a:rPr lang="zh-TW" altLang="en-US" dirty="0"/>
              <a:t>召回率</a:t>
            </a:r>
          </a:p>
        </p:txBody>
      </p:sp>
      <p:sp>
        <p:nvSpPr>
          <p:cNvPr id="13" name="文字方塊 12"/>
          <p:cNvSpPr txBox="1"/>
          <p:nvPr/>
        </p:nvSpPr>
        <p:spPr>
          <a:xfrm>
            <a:off x="1267499" y="1690688"/>
            <a:ext cx="4275081" cy="523220"/>
          </a:xfrm>
          <a:prstGeom prst="rect">
            <a:avLst/>
          </a:prstGeom>
          <a:noFill/>
        </p:spPr>
        <p:txBody>
          <a:bodyPr wrap="none" rtlCol="0">
            <a:spAutoFit/>
          </a:bodyPr>
          <a:lstStyle/>
          <a:p>
            <a:r>
              <a:rPr lang="zh-TW" altLang="en-US" sz="2800" b="1" dirty="0">
                <a:ea typeface="微軟正黑體" panose="020B0604030504040204" pitchFamily="34" charset="-120"/>
              </a:rPr>
              <a:t>混淆具陣 </a:t>
            </a:r>
            <a:r>
              <a:rPr lang="en-US" altLang="zh-TW" sz="2800" b="1" dirty="0">
                <a:ea typeface="微軟正黑體" panose="020B0604030504040204" pitchFamily="34" charset="-120"/>
              </a:rPr>
              <a:t>Confusion Matrix</a:t>
            </a:r>
            <a:endParaRPr lang="zh-TW" altLang="en-US" sz="2800" b="1" dirty="0">
              <a:ea typeface="微軟正黑體" panose="020B0604030504040204" pitchFamily="34" charset="-120"/>
            </a:endParaRPr>
          </a:p>
        </p:txBody>
      </p:sp>
      <p:sp>
        <p:nvSpPr>
          <p:cNvPr id="2" name="日期版面配置區 1"/>
          <p:cNvSpPr>
            <a:spLocks noGrp="1"/>
          </p:cNvSpPr>
          <p:nvPr>
            <p:ph type="dt" sz="half" idx="10"/>
          </p:nvPr>
        </p:nvSpPr>
        <p:spPr/>
        <p:txBody>
          <a:bodyPr/>
          <a:lstStyle/>
          <a:p>
            <a:fld id="{C28F0F21-82F1-40D2-9C6E-0A7881D53D15}" type="datetime1">
              <a:rPr lang="zh-TW" altLang="en-US" smtClean="0"/>
              <a:t>2025/2/19</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27</a:t>
            </a:fld>
            <a:endParaRPr lang="zh-TW" altLang="en-US"/>
          </a:p>
        </p:txBody>
      </p:sp>
      <p:sp>
        <p:nvSpPr>
          <p:cNvPr id="6" name="文字方塊 5"/>
          <p:cNvSpPr txBox="1"/>
          <p:nvPr/>
        </p:nvSpPr>
        <p:spPr>
          <a:xfrm>
            <a:off x="1341813" y="4206873"/>
            <a:ext cx="4126451" cy="1323439"/>
          </a:xfrm>
          <a:prstGeom prst="rect">
            <a:avLst/>
          </a:prstGeom>
          <a:noFill/>
        </p:spPr>
        <p:txBody>
          <a:bodyPr wrap="none" rtlCol="0">
            <a:spAutoFit/>
          </a:bodyPr>
          <a:lstStyle/>
          <a:p>
            <a:r>
              <a:rPr lang="en-US" altLang="zh-TW" sz="2000" dirty="0">
                <a:latin typeface="Calibri" panose="020F0502020204030204" pitchFamily="34" charset="0"/>
                <a:ea typeface="微軟正黑體" panose="020B0604030504040204" pitchFamily="34" charset="-120"/>
              </a:rPr>
              <a:t>TP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TN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p:txBody>
      </p:sp>
      <p:sp>
        <p:nvSpPr>
          <p:cNvPr id="7" name="文字方塊 6"/>
          <p:cNvSpPr txBox="1"/>
          <p:nvPr/>
        </p:nvSpPr>
        <p:spPr>
          <a:xfrm>
            <a:off x="6892822" y="5433019"/>
            <a:ext cx="3435556" cy="923330"/>
          </a:xfrm>
          <a:prstGeom prst="rect">
            <a:avLst/>
          </a:prstGeom>
          <a:noFill/>
        </p:spPr>
        <p:txBody>
          <a:bodyPr wrap="none" rtlCol="0">
            <a:spAutoFit/>
          </a:bodyPr>
          <a:lstStyle/>
          <a:p>
            <a:r>
              <a:rPr lang="en-US" altLang="zh-TW" b="1" dirty="0">
                <a:latin typeface="Times New Roman" panose="02020603050405020304" pitchFamily="18" charset="0"/>
                <a:ea typeface="微軟正黑體" panose="020B0604030504040204" pitchFamily="34" charset="-120"/>
              </a:rPr>
              <a:t>ROC-AUC </a:t>
            </a:r>
            <a:r>
              <a:rPr lang="zh-TW" altLang="en-US" b="1" dirty="0">
                <a:latin typeface="Times New Roman" panose="02020603050405020304" pitchFamily="18" charset="0"/>
                <a:ea typeface="微軟正黑體" panose="020B0604030504040204" pitchFamily="34" charset="-120"/>
              </a:rPr>
              <a:t>在</a:t>
            </a:r>
            <a:r>
              <a:rPr lang="en-US" altLang="zh-TW" b="1" dirty="0">
                <a:latin typeface="Times New Roman" panose="02020603050405020304" pitchFamily="18" charset="0"/>
                <a:ea typeface="微軟正黑體" panose="020B0604030504040204" pitchFamily="34" charset="-120"/>
              </a:rPr>
              <a:t>ROC</a:t>
            </a:r>
            <a:r>
              <a:rPr lang="zh-TW" altLang="en-US" b="1" dirty="0">
                <a:latin typeface="Times New Roman" panose="02020603050405020304" pitchFamily="18" charset="0"/>
                <a:ea typeface="微軟正黑體" panose="020B0604030504040204" pitchFamily="34" charset="-120"/>
              </a:rPr>
              <a:t>曲線下的面積</a:t>
            </a:r>
            <a:endParaRPr lang="en-US" altLang="zh-TW" b="1"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X</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False Positive Rate (FPR)</a:t>
            </a:r>
            <a:r>
              <a:rPr lang="zh-TW" altLang="en-US" dirty="0">
                <a:latin typeface="Times New Roman" panose="02020603050405020304" pitchFamily="18" charset="0"/>
                <a:ea typeface="微軟正黑體" panose="020B0604030504040204" pitchFamily="34" charset="-120"/>
              </a:rPr>
              <a:t>，</a:t>
            </a:r>
            <a:endParaRPr lang="en-US" altLang="zh-TW"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Y</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True Positive Rate (TPR)</a:t>
            </a:r>
          </a:p>
        </p:txBody>
      </p:sp>
    </p:spTree>
    <p:extLst>
      <p:ext uri="{BB962C8B-B14F-4D97-AF65-F5344CB8AC3E}">
        <p14:creationId xmlns:p14="http://schemas.microsoft.com/office/powerpoint/2010/main" val="125589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E7C253-DFB7-4D0B-AFA8-A64A368FB7EB}"/>
              </a:ext>
            </a:extLst>
          </p:cNvPr>
          <p:cNvSpPr>
            <a:spLocks noGrp="1"/>
          </p:cNvSpPr>
          <p:nvPr>
            <p:ph type="title"/>
          </p:nvPr>
        </p:nvSpPr>
        <p:spPr/>
        <p:txBody>
          <a:bodyPr/>
          <a:lstStyle/>
          <a:p>
            <a:r>
              <a:rPr lang="zh-TW" altLang="en-US" dirty="0"/>
              <a:t>模型參數最佳化</a:t>
            </a:r>
          </a:p>
        </p:txBody>
      </p:sp>
      <p:sp>
        <p:nvSpPr>
          <p:cNvPr id="3" name="內容版面配置區 2">
            <a:extLst>
              <a:ext uri="{FF2B5EF4-FFF2-40B4-BE49-F238E27FC236}">
                <a16:creationId xmlns:a16="http://schemas.microsoft.com/office/drawing/2014/main" id="{C686C1ED-96AA-40C8-869C-AC53573CE10C}"/>
              </a:ext>
            </a:extLst>
          </p:cNvPr>
          <p:cNvSpPr>
            <a:spLocks noGrp="1"/>
          </p:cNvSpPr>
          <p:nvPr>
            <p:ph idx="1"/>
          </p:nvPr>
        </p:nvSpPr>
        <p:spPr>
          <a:xfrm>
            <a:off x="329514" y="939114"/>
            <a:ext cx="7166439" cy="5237849"/>
          </a:xfrm>
        </p:spPr>
        <p:txBody>
          <a:bodyPr>
            <a:normAutofit/>
          </a:bodyPr>
          <a:lstStyle/>
          <a:p>
            <a:r>
              <a:rPr lang="zh-TW" altLang="en-US" sz="2400" dirty="0"/>
              <a:t>超參數調校</a:t>
            </a:r>
            <a:r>
              <a:rPr lang="en-US" altLang="zh-TW" sz="2400" dirty="0"/>
              <a:t>(Hyperparameter tuning)</a:t>
            </a:r>
            <a:r>
              <a:rPr lang="zh-TW" altLang="en-US" sz="2400" dirty="0"/>
              <a:t>設定模型參數使其獲得最佳效能</a:t>
            </a:r>
            <a:endParaRPr lang="en-US" altLang="zh-TW" sz="2400" dirty="0"/>
          </a:p>
          <a:p>
            <a:r>
              <a:rPr lang="zh-TW" altLang="en-US" sz="2400" dirty="0"/>
              <a:t>超參數調校必須於模型訓練前設定完成</a:t>
            </a:r>
            <a:endParaRPr lang="en-US" altLang="zh-TW" sz="2400" dirty="0"/>
          </a:p>
          <a:p>
            <a:r>
              <a:rPr lang="zh-TW" altLang="en-US" sz="2400" dirty="0"/>
              <a:t>模型參數最佳設定是針對不同的參數組合建立模型並評估效能</a:t>
            </a:r>
            <a:endParaRPr lang="en-US" altLang="zh-TW" sz="2400" dirty="0"/>
          </a:p>
          <a:p>
            <a:r>
              <a:rPr lang="zh-TW" altLang="en-US" sz="2400" dirty="0"/>
              <a:t>僅針對訓練資料評估模型將造成過度擬合</a:t>
            </a:r>
            <a:r>
              <a:rPr lang="en-US" altLang="zh-TW" sz="2400" dirty="0"/>
              <a:t>(overfitting)</a:t>
            </a:r>
            <a:r>
              <a:rPr lang="zh-TW" altLang="en-US" sz="2400" dirty="0"/>
              <a:t>問題，超參數調校採用交叉驗證</a:t>
            </a:r>
            <a:r>
              <a:rPr lang="en-US" altLang="zh-TW" sz="2400" dirty="0"/>
              <a:t>(cross validation)</a:t>
            </a:r>
            <a:r>
              <a:rPr lang="zh-TW" altLang="en-US" sz="2400" dirty="0"/>
              <a:t>方法解決</a:t>
            </a:r>
            <a:endParaRPr lang="en-US" altLang="zh-TW" sz="2400" dirty="0"/>
          </a:p>
          <a:p>
            <a:r>
              <a:rPr lang="zh-TW" altLang="en-US" sz="2400" dirty="0"/>
              <a:t>隨機搜尋</a:t>
            </a:r>
            <a:r>
              <a:rPr lang="en-US" altLang="zh-TW" sz="2400" dirty="0"/>
              <a:t>(random search)</a:t>
            </a:r>
            <a:r>
              <a:rPr lang="zh-TW" altLang="en-US" sz="2400" dirty="0"/>
              <a:t>與網格搜尋</a:t>
            </a:r>
            <a:r>
              <a:rPr lang="en-US" altLang="zh-TW" sz="2400" dirty="0"/>
              <a:t>(grid search)</a:t>
            </a:r>
            <a:r>
              <a:rPr lang="zh-TW" altLang="en-US" sz="2400" dirty="0"/>
              <a:t>技術配合交叉驗證</a:t>
            </a:r>
            <a:r>
              <a:rPr lang="en-US" altLang="zh-TW" sz="2400" dirty="0"/>
              <a:t>(CV)</a:t>
            </a:r>
            <a:r>
              <a:rPr lang="zh-TW" altLang="en-US" sz="2400" dirty="0"/>
              <a:t>找出最佳參數組合</a:t>
            </a:r>
            <a:endParaRPr lang="en-US" altLang="zh-TW" sz="2400" dirty="0"/>
          </a:p>
          <a:p>
            <a:endParaRPr lang="zh-TW" altLang="en-US" sz="2400" dirty="0"/>
          </a:p>
        </p:txBody>
      </p:sp>
      <p:sp>
        <p:nvSpPr>
          <p:cNvPr id="4" name="日期版面配置區 3">
            <a:extLst>
              <a:ext uri="{FF2B5EF4-FFF2-40B4-BE49-F238E27FC236}">
                <a16:creationId xmlns:a16="http://schemas.microsoft.com/office/drawing/2014/main" id="{B3264722-6DAB-40B1-A789-1F83DF2C0018}"/>
              </a:ext>
            </a:extLst>
          </p:cNvPr>
          <p:cNvSpPr>
            <a:spLocks noGrp="1"/>
          </p:cNvSpPr>
          <p:nvPr>
            <p:ph type="dt" sz="half" idx="10"/>
          </p:nvPr>
        </p:nvSpPr>
        <p:spPr/>
        <p:txBody>
          <a:bodyPr/>
          <a:lstStyle/>
          <a:p>
            <a:fld id="{6A4EC94C-3916-4430-871B-C305D784E7F8}"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B4E72F9A-9DC4-4ADE-8BBF-C61859532D23}"/>
              </a:ext>
            </a:extLst>
          </p:cNvPr>
          <p:cNvSpPr>
            <a:spLocks noGrp="1"/>
          </p:cNvSpPr>
          <p:nvPr>
            <p:ph type="sldNum" sz="quarter" idx="12"/>
          </p:nvPr>
        </p:nvSpPr>
        <p:spPr/>
        <p:txBody>
          <a:bodyPr/>
          <a:lstStyle/>
          <a:p>
            <a:fld id="{ACCEA5E3-4239-4804-B7B9-850C54ED6FBF}" type="slidenum">
              <a:rPr lang="zh-TW" altLang="en-US" smtClean="0"/>
              <a:t>28</a:t>
            </a:fld>
            <a:endParaRPr lang="zh-TW" altLang="en-US" dirty="0"/>
          </a:p>
        </p:txBody>
      </p:sp>
      <p:pic>
        <p:nvPicPr>
          <p:cNvPr id="6" name="圖片 5">
            <a:extLst>
              <a:ext uri="{FF2B5EF4-FFF2-40B4-BE49-F238E27FC236}">
                <a16:creationId xmlns:a16="http://schemas.microsoft.com/office/drawing/2014/main" id="{539FFE2E-6F13-4313-8847-5366AD0AC015}"/>
              </a:ext>
            </a:extLst>
          </p:cNvPr>
          <p:cNvPicPr>
            <a:picLocks noChangeAspect="1"/>
          </p:cNvPicPr>
          <p:nvPr/>
        </p:nvPicPr>
        <p:blipFill>
          <a:blip r:embed="rId2"/>
          <a:stretch>
            <a:fillRect/>
          </a:stretch>
        </p:blipFill>
        <p:spPr>
          <a:xfrm>
            <a:off x="8025569" y="1664764"/>
            <a:ext cx="3820442" cy="4236305"/>
          </a:xfrm>
          <a:prstGeom prst="rect">
            <a:avLst/>
          </a:prstGeom>
          <a:ln>
            <a:solidFill>
              <a:schemeClr val="tx1"/>
            </a:solidFill>
            <a:prstDash val="dash"/>
          </a:ln>
        </p:spPr>
      </p:pic>
      <p:sp>
        <p:nvSpPr>
          <p:cNvPr id="7" name="文字方塊 6">
            <a:extLst>
              <a:ext uri="{FF2B5EF4-FFF2-40B4-BE49-F238E27FC236}">
                <a16:creationId xmlns:a16="http://schemas.microsoft.com/office/drawing/2014/main" id="{102B8EEE-2E5E-4D5B-9CBB-412A1D5A0628}"/>
              </a:ext>
            </a:extLst>
          </p:cNvPr>
          <p:cNvSpPr txBox="1"/>
          <p:nvPr/>
        </p:nvSpPr>
        <p:spPr>
          <a:xfrm>
            <a:off x="8491753" y="1086161"/>
            <a:ext cx="2723823" cy="369332"/>
          </a:xfrm>
          <a:prstGeom prst="rect">
            <a:avLst/>
          </a:prstGeom>
          <a:noFill/>
        </p:spPr>
        <p:txBody>
          <a:bodyPr wrap="none" rtlCol="0">
            <a:spAutoFit/>
          </a:bodyPr>
          <a:lstStyle/>
          <a:p>
            <a:r>
              <a:rPr lang="zh-TW" altLang="en-US" b="1" dirty="0">
                <a:solidFill>
                  <a:srgbClr val="0000FF"/>
                </a:solidFill>
                <a:latin typeface="微軟正黑體" panose="020B0604030504040204" pitchFamily="34" charset="-120"/>
                <a:ea typeface="微軟正黑體" panose="020B0604030504040204" pitchFamily="34" charset="-120"/>
              </a:rPr>
              <a:t>隨機森林模型超參數組合</a:t>
            </a:r>
          </a:p>
        </p:txBody>
      </p:sp>
    </p:spTree>
    <p:extLst>
      <p:ext uri="{BB962C8B-B14F-4D97-AF65-F5344CB8AC3E}">
        <p14:creationId xmlns:p14="http://schemas.microsoft.com/office/powerpoint/2010/main" val="125644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ABC63FA-9D69-4B51-B030-B36D265487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0B372F87-8C94-4823-B457-E010C050F11B}"/>
              </a:ext>
            </a:extLst>
          </p:cNvPr>
          <p:cNvSpPr>
            <a:spLocks noGrp="1"/>
          </p:cNvSpPr>
          <p:nvPr>
            <p:ph type="ctrTitle"/>
          </p:nvPr>
        </p:nvSpPr>
        <p:spPr>
          <a:xfrm>
            <a:off x="1337733" y="1561114"/>
            <a:ext cx="9144000" cy="2387600"/>
          </a:xfrm>
        </p:spPr>
        <p:txBody>
          <a:bodyPr anchor="ctr">
            <a:normAutofit fontScale="90000"/>
          </a:bodyPr>
          <a:lstStyle/>
          <a:p>
            <a:r>
              <a:rPr lang="zh-TW" altLang="en-US" dirty="0">
                <a:solidFill>
                  <a:srgbClr val="FFFF00"/>
                </a:solidFill>
              </a:rPr>
              <a:t>演算法治理</a:t>
            </a:r>
            <a:br>
              <a:rPr lang="en-US" altLang="zh-TW" dirty="0">
                <a:solidFill>
                  <a:srgbClr val="FFFF00"/>
                </a:solidFill>
              </a:rPr>
            </a:br>
            <a:r>
              <a:rPr lang="en-US" altLang="zh-TW" dirty="0">
                <a:solidFill>
                  <a:srgbClr val="FFFF00"/>
                </a:solidFill>
              </a:rPr>
              <a:t>Algorithmic governmentality</a:t>
            </a:r>
            <a:endParaRPr lang="zh-TW" altLang="en-US" dirty="0">
              <a:solidFill>
                <a:srgbClr val="FFFF00"/>
              </a:solidFill>
              <a:effectLst>
                <a:outerShdw blurRad="38100" dist="38100" dir="2700000" algn="tl">
                  <a:srgbClr val="000000">
                    <a:alpha val="43137"/>
                  </a:srgbClr>
                </a:outerShdw>
              </a:effectLst>
            </a:endParaRPr>
          </a:p>
        </p:txBody>
      </p:sp>
      <p:pic>
        <p:nvPicPr>
          <p:cNvPr id="4" name="圖片 3">
            <a:extLst>
              <a:ext uri="{FF2B5EF4-FFF2-40B4-BE49-F238E27FC236}">
                <a16:creationId xmlns:a16="http://schemas.microsoft.com/office/drawing/2014/main" id="{5BE07AC1-E091-4B26-8D8B-657ADAF69FCC}"/>
              </a:ext>
            </a:extLst>
          </p:cNvPr>
          <p:cNvPicPr>
            <a:picLocks noChangeAspect="1"/>
          </p:cNvPicPr>
          <p:nvPr/>
        </p:nvPicPr>
        <p:blipFill>
          <a:blip r:embed="rId4"/>
          <a:stretch>
            <a:fillRect/>
          </a:stretch>
        </p:blipFill>
        <p:spPr>
          <a:xfrm>
            <a:off x="5028687" y="3670300"/>
            <a:ext cx="2387600" cy="2387600"/>
          </a:xfrm>
          <a:prstGeom prst="rect">
            <a:avLst/>
          </a:prstGeom>
        </p:spPr>
      </p:pic>
      <p:sp>
        <p:nvSpPr>
          <p:cNvPr id="8" name="副標題 7"/>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5303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E2B6E0-0F5A-48E5-8567-4E287C72116E}"/>
              </a:ext>
            </a:extLst>
          </p:cNvPr>
          <p:cNvSpPr>
            <a:spLocks noGrp="1"/>
          </p:cNvSpPr>
          <p:nvPr>
            <p:ph type="title"/>
          </p:nvPr>
        </p:nvSpPr>
        <p:spPr/>
        <p:txBody>
          <a:bodyPr/>
          <a:lstStyle/>
          <a:p>
            <a:r>
              <a:rPr lang="zh-TW" altLang="en-US" dirty="0"/>
              <a:t>參與專案</a:t>
            </a:r>
          </a:p>
        </p:txBody>
      </p:sp>
      <p:sp>
        <p:nvSpPr>
          <p:cNvPr id="3" name="內容版面配置區 2">
            <a:extLst>
              <a:ext uri="{FF2B5EF4-FFF2-40B4-BE49-F238E27FC236}">
                <a16:creationId xmlns:a16="http://schemas.microsoft.com/office/drawing/2014/main" id="{DCDF91BD-6D88-4E17-A3B5-70AAF589CC4B}"/>
              </a:ext>
            </a:extLst>
          </p:cNvPr>
          <p:cNvSpPr>
            <a:spLocks noGrp="1"/>
          </p:cNvSpPr>
          <p:nvPr>
            <p:ph idx="1"/>
          </p:nvPr>
        </p:nvSpPr>
        <p:spPr/>
        <p:txBody>
          <a:bodyPr>
            <a:normAutofit lnSpcReduction="10000"/>
          </a:bodyPr>
          <a:lstStyle/>
          <a:p>
            <a:pPr>
              <a:lnSpc>
                <a:spcPct val="120000"/>
              </a:lnSpc>
            </a:pPr>
            <a:r>
              <a:rPr lang="zh-TW" altLang="en-US" sz="2400" dirty="0">
                <a:solidFill>
                  <a:srgbClr val="C00000"/>
                </a:solidFill>
              </a:rPr>
              <a:t>縱火犯罪調查與防制資料庫建置計畫，中央警察大學，</a:t>
            </a:r>
            <a:r>
              <a:rPr lang="en-US" altLang="zh-TW" sz="2400" dirty="0">
                <a:solidFill>
                  <a:srgbClr val="C00000"/>
                </a:solidFill>
              </a:rPr>
              <a:t>2010-2011</a:t>
            </a:r>
          </a:p>
          <a:p>
            <a:pPr>
              <a:lnSpc>
                <a:spcPct val="120000"/>
              </a:lnSpc>
            </a:pPr>
            <a:r>
              <a:rPr lang="zh-TW" altLang="en-US" sz="2400" dirty="0">
                <a:solidFill>
                  <a:schemeClr val="tx1"/>
                </a:solidFill>
              </a:rPr>
              <a:t>關鍵基礎設施安全防護資訊共享平台系統架構分析與建構之研究，科技部，</a:t>
            </a:r>
            <a:r>
              <a:rPr lang="en-US" altLang="zh-TW" sz="2400" dirty="0">
                <a:solidFill>
                  <a:schemeClr val="tx1"/>
                </a:solidFill>
              </a:rPr>
              <a:t>2016-2018</a:t>
            </a:r>
          </a:p>
          <a:p>
            <a:pPr>
              <a:lnSpc>
                <a:spcPct val="120000"/>
              </a:lnSpc>
            </a:pPr>
            <a:r>
              <a:rPr lang="zh-TW" altLang="en-US" sz="2400" dirty="0">
                <a:solidFill>
                  <a:srgbClr val="C00000"/>
                </a:solidFill>
              </a:rPr>
              <a:t>以巨量資料分析觀點探討毒品施用者及暴力犯罪再犯因子及預測之應用，法務部，</a:t>
            </a:r>
            <a:r>
              <a:rPr lang="en-US" altLang="zh-TW" sz="2400" dirty="0">
                <a:solidFill>
                  <a:srgbClr val="C00000"/>
                </a:solidFill>
              </a:rPr>
              <a:t>2017</a:t>
            </a:r>
          </a:p>
          <a:p>
            <a:pPr>
              <a:lnSpc>
                <a:spcPct val="120000"/>
              </a:lnSpc>
            </a:pPr>
            <a:r>
              <a:rPr lang="zh-TW" altLang="en-US" sz="2400" dirty="0">
                <a:solidFill>
                  <a:schemeClr val="tx1"/>
                </a:solidFill>
              </a:rPr>
              <a:t>強化核能電廠資通安全與管制研究，原能會，</a:t>
            </a:r>
            <a:r>
              <a:rPr lang="en-US" altLang="zh-TW" sz="2400" dirty="0">
                <a:solidFill>
                  <a:schemeClr val="tx1"/>
                </a:solidFill>
              </a:rPr>
              <a:t>2016-2021</a:t>
            </a:r>
          </a:p>
          <a:p>
            <a:pPr>
              <a:lnSpc>
                <a:spcPct val="120000"/>
              </a:lnSpc>
            </a:pPr>
            <a:r>
              <a:rPr lang="zh-TW" altLang="en-US" sz="2400" dirty="0">
                <a:solidFill>
                  <a:schemeClr val="tx1"/>
                </a:solidFill>
              </a:rPr>
              <a:t>智慧交通與運輸資訊安全技術與防範策略研究，財團法人國家實驗研究院，</a:t>
            </a:r>
            <a:r>
              <a:rPr lang="en-US" altLang="zh-TW" sz="2400" dirty="0">
                <a:solidFill>
                  <a:schemeClr val="tx1"/>
                </a:solidFill>
              </a:rPr>
              <a:t>2022</a:t>
            </a:r>
          </a:p>
          <a:p>
            <a:pPr>
              <a:lnSpc>
                <a:spcPct val="120000"/>
              </a:lnSpc>
            </a:pPr>
            <a:r>
              <a:rPr lang="zh-TW" altLang="en-US" sz="2400" dirty="0">
                <a:solidFill>
                  <a:srgbClr val="C00000"/>
                </a:solidFill>
              </a:rPr>
              <a:t>開發建置受保護管束人再犯風險評估智慧輔助系統</a:t>
            </a:r>
            <a:r>
              <a:rPr lang="en-US" altLang="zh-TW" sz="2400" dirty="0">
                <a:solidFill>
                  <a:srgbClr val="C00000"/>
                </a:solidFill>
              </a:rPr>
              <a:t>-</a:t>
            </a:r>
            <a:r>
              <a:rPr lang="zh-TW" altLang="en-US" sz="2400" dirty="0">
                <a:solidFill>
                  <a:srgbClr val="C00000"/>
                </a:solidFill>
              </a:rPr>
              <a:t>以巨量資料分析觀點探勘犯罪風險因子與保護管束再犯之關聯性，法務部 ，</a:t>
            </a:r>
            <a:r>
              <a:rPr lang="en-US" altLang="zh-TW" sz="2400" dirty="0">
                <a:solidFill>
                  <a:srgbClr val="C00000"/>
                </a:solidFill>
              </a:rPr>
              <a:t>2021-2023</a:t>
            </a:r>
          </a:p>
          <a:p>
            <a:pPr>
              <a:lnSpc>
                <a:spcPct val="120000"/>
              </a:lnSpc>
            </a:pPr>
            <a:r>
              <a:rPr lang="zh-TW" altLang="en-US" sz="2400" dirty="0">
                <a:solidFill>
                  <a:srgbClr val="C00000"/>
                </a:solidFill>
              </a:rPr>
              <a:t>有無繼續施用毒品傾向評估標準信度及效度評估與實證計畫，衛福部，</a:t>
            </a:r>
            <a:r>
              <a:rPr lang="en-US" altLang="zh-TW" sz="2400" dirty="0">
                <a:solidFill>
                  <a:srgbClr val="C00000"/>
                </a:solidFill>
              </a:rPr>
              <a:t>2024</a:t>
            </a:r>
            <a:endParaRPr lang="zh-TW" altLang="en-US" sz="2400" dirty="0">
              <a:solidFill>
                <a:srgbClr val="C00000"/>
              </a:solidFill>
            </a:endParaRPr>
          </a:p>
          <a:p>
            <a:pPr>
              <a:lnSpc>
                <a:spcPct val="120000"/>
              </a:lnSpc>
            </a:pPr>
            <a:endParaRPr lang="zh-TW" altLang="en-US" sz="2400" dirty="0"/>
          </a:p>
        </p:txBody>
      </p:sp>
      <p:sp>
        <p:nvSpPr>
          <p:cNvPr id="4" name="日期版面配置區 3"/>
          <p:cNvSpPr>
            <a:spLocks noGrp="1"/>
          </p:cNvSpPr>
          <p:nvPr>
            <p:ph type="dt" sz="half" idx="10"/>
          </p:nvPr>
        </p:nvSpPr>
        <p:spPr/>
        <p:txBody>
          <a:bodyPr/>
          <a:lstStyle/>
          <a:p>
            <a:fld id="{295DE27F-7389-48E3-B7A3-958437409BC2}"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a:t>
            </a:fld>
            <a:endParaRPr lang="zh-TW" altLang="en-US"/>
          </a:p>
        </p:txBody>
      </p:sp>
    </p:spTree>
    <p:extLst>
      <p:ext uri="{BB962C8B-B14F-4D97-AF65-F5344CB8AC3E}">
        <p14:creationId xmlns:p14="http://schemas.microsoft.com/office/powerpoint/2010/main" val="369998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8CBF2-3605-4ADE-B3CF-C894438E9A78}"/>
              </a:ext>
            </a:extLst>
          </p:cNvPr>
          <p:cNvSpPr>
            <a:spLocks noGrp="1"/>
          </p:cNvSpPr>
          <p:nvPr>
            <p:ph type="title"/>
          </p:nvPr>
        </p:nvSpPr>
        <p:spPr/>
        <p:txBody>
          <a:bodyPr/>
          <a:lstStyle/>
          <a:p>
            <a:r>
              <a:rPr lang="zh-TW" altLang="en-US" dirty="0"/>
              <a:t>演算法治理應用</a:t>
            </a:r>
          </a:p>
        </p:txBody>
      </p:sp>
      <p:sp>
        <p:nvSpPr>
          <p:cNvPr id="3" name="內容版面配置區 2">
            <a:extLst>
              <a:ext uri="{FF2B5EF4-FFF2-40B4-BE49-F238E27FC236}">
                <a16:creationId xmlns:a16="http://schemas.microsoft.com/office/drawing/2014/main" id="{68B67F6E-C9F0-4BCA-8638-542811F8EF7D}"/>
              </a:ext>
            </a:extLst>
          </p:cNvPr>
          <p:cNvSpPr>
            <a:spLocks noGrp="1"/>
          </p:cNvSpPr>
          <p:nvPr>
            <p:ph idx="1"/>
          </p:nvPr>
        </p:nvSpPr>
        <p:spPr/>
        <p:txBody>
          <a:bodyPr/>
          <a:lstStyle/>
          <a:p>
            <a:r>
              <a:rPr lang="zh-TW" altLang="en-US" dirty="0"/>
              <a:t>結合大數據、演算法、機器學習技術已成為國防、安全、反恐、打擊犯罪、及情蒐等領域的重點主題</a:t>
            </a:r>
          </a:p>
          <a:p>
            <a:r>
              <a:rPr lang="zh-TW" altLang="en-US" dirty="0"/>
              <a:t>情治單位於網際網路、社群媒體、通訊信息</a:t>
            </a:r>
            <a:r>
              <a:rPr lang="en-US" altLang="zh-TW" dirty="0"/>
              <a:t>…</a:t>
            </a:r>
            <a:r>
              <a:rPr lang="zh-TW" altLang="en-US" dirty="0"/>
              <a:t>蒐集、過濾、分析情資</a:t>
            </a:r>
            <a:endParaRPr lang="en-US" altLang="zh-TW" dirty="0"/>
          </a:p>
          <a:p>
            <a:r>
              <a:rPr lang="zh-TW" altLang="en-US" dirty="0"/>
              <a:t>警政執法機構建立犯罪預測工具，如</a:t>
            </a:r>
            <a:r>
              <a:rPr lang="en-US" altLang="zh-TW" dirty="0" err="1"/>
              <a:t>PredPol</a:t>
            </a:r>
            <a:r>
              <a:rPr lang="en-US" altLang="zh-TW" dirty="0"/>
              <a:t>(</a:t>
            </a:r>
            <a:r>
              <a:rPr lang="zh-TW" altLang="en-US" dirty="0"/>
              <a:t>加州</a:t>
            </a:r>
            <a:r>
              <a:rPr lang="en-US" altLang="zh-TW" dirty="0"/>
              <a:t>)</a:t>
            </a:r>
            <a:r>
              <a:rPr lang="zh-TW" altLang="en-US" dirty="0"/>
              <a:t>、</a:t>
            </a:r>
            <a:r>
              <a:rPr lang="en-US" altLang="zh-TW" dirty="0" err="1"/>
              <a:t>HunchLab</a:t>
            </a:r>
            <a:r>
              <a:rPr lang="en-US" altLang="zh-TW" dirty="0"/>
              <a:t>(</a:t>
            </a:r>
            <a:r>
              <a:rPr lang="zh-TW" altLang="en-US" dirty="0"/>
              <a:t>費城</a:t>
            </a:r>
            <a:r>
              <a:rPr lang="en-US" altLang="zh-TW" dirty="0"/>
              <a:t>)</a:t>
            </a:r>
            <a:r>
              <a:rPr lang="zh-TW" altLang="en-US" dirty="0"/>
              <a:t>、</a:t>
            </a:r>
            <a:r>
              <a:rPr lang="en-US" altLang="zh-TW" dirty="0" err="1"/>
              <a:t>Precobs</a:t>
            </a:r>
            <a:r>
              <a:rPr lang="en-US" altLang="zh-TW" dirty="0"/>
              <a:t>(</a:t>
            </a:r>
            <a:r>
              <a:rPr lang="zh-TW" altLang="en-US" dirty="0"/>
              <a:t>慕尼黑</a:t>
            </a:r>
            <a:r>
              <a:rPr lang="en-US" altLang="zh-TW" dirty="0"/>
              <a:t>)</a:t>
            </a:r>
            <a:r>
              <a:rPr lang="zh-TW" altLang="en-US" dirty="0"/>
              <a:t>、</a:t>
            </a:r>
            <a:r>
              <a:rPr lang="en-US" altLang="zh-TW" dirty="0" err="1"/>
              <a:t>Maprevelation</a:t>
            </a:r>
            <a:r>
              <a:rPr lang="en-US" altLang="zh-TW" dirty="0"/>
              <a:t>(</a:t>
            </a:r>
            <a:r>
              <a:rPr lang="zh-TW" altLang="en-US" dirty="0"/>
              <a:t>法國</a:t>
            </a:r>
            <a:r>
              <a:rPr lang="en-US" altLang="zh-TW" dirty="0"/>
              <a:t>)</a:t>
            </a:r>
          </a:p>
          <a:p>
            <a:r>
              <a:rPr lang="zh-TW" altLang="en-US" dirty="0"/>
              <a:t>法院預審預測系統</a:t>
            </a:r>
            <a:r>
              <a:rPr lang="en-US" altLang="zh-TW" dirty="0"/>
              <a:t>(Public Safety Assessment, PSA)</a:t>
            </a:r>
            <a:r>
              <a:rPr lang="zh-TW" altLang="en-US" dirty="0"/>
              <a:t>及緩刑假釋評估系統</a:t>
            </a:r>
            <a:r>
              <a:rPr lang="en-US" altLang="zh-TW" dirty="0"/>
              <a:t>(</a:t>
            </a:r>
            <a:r>
              <a:rPr lang="zh-TW" altLang="en-US" dirty="0"/>
              <a:t>費城假釋犯二年再犯評估工具</a:t>
            </a:r>
            <a:r>
              <a:rPr lang="en-US" altLang="zh-TW" dirty="0"/>
              <a:t>)</a:t>
            </a:r>
          </a:p>
          <a:p>
            <a:endParaRPr lang="zh-TW" altLang="en-US" dirty="0"/>
          </a:p>
        </p:txBody>
      </p:sp>
      <p:sp>
        <p:nvSpPr>
          <p:cNvPr id="4" name="日期版面配置區 3"/>
          <p:cNvSpPr>
            <a:spLocks noGrp="1"/>
          </p:cNvSpPr>
          <p:nvPr>
            <p:ph type="dt" sz="half" idx="10"/>
          </p:nvPr>
        </p:nvSpPr>
        <p:spPr/>
        <p:txBody>
          <a:bodyPr/>
          <a:lstStyle/>
          <a:p>
            <a:fld id="{D09AC2F2-888F-467C-8E21-4C3089BAC089}"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30</a:t>
            </a:fld>
            <a:endParaRPr lang="zh-TW" altLang="en-US"/>
          </a:p>
        </p:txBody>
      </p:sp>
    </p:spTree>
    <p:extLst>
      <p:ext uri="{BB962C8B-B14F-4D97-AF65-F5344CB8AC3E}">
        <p14:creationId xmlns:p14="http://schemas.microsoft.com/office/powerpoint/2010/main" val="111464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1D0E18-16DB-455B-A649-257D128E5431}"/>
              </a:ext>
            </a:extLst>
          </p:cNvPr>
          <p:cNvSpPr>
            <a:spLocks noGrp="1"/>
          </p:cNvSpPr>
          <p:nvPr>
            <p:ph type="title"/>
          </p:nvPr>
        </p:nvSpPr>
        <p:spPr/>
        <p:txBody>
          <a:bodyPr/>
          <a:lstStyle/>
          <a:p>
            <a:r>
              <a:rPr lang="zh-TW" altLang="en-US" dirty="0"/>
              <a:t>預測再犯風險</a:t>
            </a:r>
            <a:r>
              <a:rPr lang="en-US" altLang="zh-TW" dirty="0"/>
              <a:t>-</a:t>
            </a:r>
            <a:r>
              <a:rPr lang="zh-TW" altLang="en-US" dirty="0"/>
              <a:t>費城隨機森林工具</a:t>
            </a:r>
          </a:p>
        </p:txBody>
      </p:sp>
      <p:sp>
        <p:nvSpPr>
          <p:cNvPr id="3" name="內容版面配置區 2">
            <a:extLst>
              <a:ext uri="{FF2B5EF4-FFF2-40B4-BE49-F238E27FC236}">
                <a16:creationId xmlns:a16="http://schemas.microsoft.com/office/drawing/2014/main" id="{242DFD8B-DE72-4BF3-A5B6-2D3325DDF64E}"/>
              </a:ext>
            </a:extLst>
          </p:cNvPr>
          <p:cNvSpPr>
            <a:spLocks noGrp="1"/>
          </p:cNvSpPr>
          <p:nvPr>
            <p:ph idx="1"/>
          </p:nvPr>
        </p:nvSpPr>
        <p:spPr/>
        <p:txBody>
          <a:bodyPr/>
          <a:lstStyle/>
          <a:p>
            <a:r>
              <a:rPr lang="zh-TW" altLang="zh-TW" dirty="0"/>
              <a:t>美國賓州大學犯罪</a:t>
            </a:r>
            <a:r>
              <a:rPr lang="zh-TW" altLang="en-US" dirty="0"/>
              <a:t>學系</a:t>
            </a:r>
            <a:r>
              <a:rPr lang="zh-TW" altLang="zh-TW" dirty="0"/>
              <a:t>與費城「成人假釋與緩刑」部門（</a:t>
            </a:r>
            <a:r>
              <a:rPr lang="en-US" altLang="zh-TW" dirty="0"/>
              <a:t>APPD</a:t>
            </a:r>
            <a:r>
              <a:rPr lang="zh-TW" altLang="zh-TW" dirty="0"/>
              <a:t>）合作籌建電腦化預測程式</a:t>
            </a:r>
            <a:r>
              <a:rPr lang="zh-TW" altLang="zh-TW" u="sng" dirty="0"/>
              <a:t>評估假釋犯回到社會後</a:t>
            </a:r>
            <a:r>
              <a:rPr lang="en-US" altLang="zh-TW" u="sng" dirty="0"/>
              <a:t>2</a:t>
            </a:r>
            <a:r>
              <a:rPr lang="zh-TW" altLang="zh-TW" u="sng" dirty="0"/>
              <a:t>年內再犯的可能性</a:t>
            </a:r>
            <a:endParaRPr lang="en-US" altLang="zh-TW" u="sng" dirty="0"/>
          </a:p>
          <a:p>
            <a:r>
              <a:rPr lang="zh-TW" altLang="zh-TW" dirty="0"/>
              <a:t>成功地運用於評估假釋犯再犯的可能性</a:t>
            </a:r>
            <a:r>
              <a:rPr lang="zh-TW" altLang="en-US" dirty="0"/>
              <a:t>，已有</a:t>
            </a:r>
            <a:r>
              <a:rPr lang="en-US" altLang="zh-TW" dirty="0"/>
              <a:t>4</a:t>
            </a:r>
            <a:r>
              <a:rPr lang="zh-TW" altLang="en-US" dirty="0"/>
              <a:t>年實際運作經驗</a:t>
            </a:r>
            <a:endParaRPr lang="en-US" altLang="zh-TW" dirty="0"/>
          </a:p>
          <a:p>
            <a:r>
              <a:rPr lang="zh-TW" altLang="zh-TW" dirty="0"/>
              <a:t>美國費城當新的假釋個案成立時</a:t>
            </a:r>
            <a:r>
              <a:rPr lang="zh-TW" altLang="en-US" dirty="0"/>
              <a:t>利用該工具</a:t>
            </a:r>
            <a:r>
              <a:rPr lang="zh-TW" altLang="zh-TW" dirty="0"/>
              <a:t>區分假釋犯高、中、低風險類別</a:t>
            </a:r>
            <a:endParaRPr lang="en-US" altLang="zh-TW" dirty="0"/>
          </a:p>
          <a:p>
            <a:r>
              <a:rPr lang="zh-TW" altLang="zh-TW" dirty="0"/>
              <a:t>該研究中所使用的預測技術為</a:t>
            </a:r>
            <a:r>
              <a:rPr lang="zh-TW" altLang="en-US" dirty="0"/>
              <a:t>「</a:t>
            </a:r>
            <a:r>
              <a:rPr lang="zh-TW" altLang="zh-TW" dirty="0"/>
              <a:t>隨機森林</a:t>
            </a:r>
            <a:r>
              <a:rPr lang="zh-TW" altLang="en-US" dirty="0"/>
              <a:t>」</a:t>
            </a:r>
          </a:p>
          <a:p>
            <a:endParaRPr lang="zh-TW" altLang="en-US" dirty="0"/>
          </a:p>
        </p:txBody>
      </p:sp>
      <p:sp>
        <p:nvSpPr>
          <p:cNvPr id="4" name="文字方塊 3">
            <a:extLst>
              <a:ext uri="{FF2B5EF4-FFF2-40B4-BE49-F238E27FC236}">
                <a16:creationId xmlns:a16="http://schemas.microsoft.com/office/drawing/2014/main" id="{FE5ABBE1-1E89-4879-878B-B19414C489A1}"/>
              </a:ext>
            </a:extLst>
          </p:cNvPr>
          <p:cNvSpPr txBox="1"/>
          <p:nvPr/>
        </p:nvSpPr>
        <p:spPr>
          <a:xfrm>
            <a:off x="3327229" y="6048573"/>
            <a:ext cx="5537542" cy="307777"/>
          </a:xfrm>
          <a:prstGeom prst="rect">
            <a:avLst/>
          </a:prstGeom>
          <a:noFill/>
        </p:spPr>
        <p:txBody>
          <a:bodyPr wrap="none" rtlCol="0">
            <a:spAutoFit/>
          </a:bodyPr>
          <a:lstStyle/>
          <a:p>
            <a:r>
              <a:rPr lang="en-US" altLang="zh-TW" sz="1400" i="1" dirty="0">
                <a:solidFill>
                  <a:schemeClr val="bg1">
                    <a:lumMod val="65000"/>
                  </a:schemeClr>
                </a:solidFill>
              </a:rPr>
              <a:t>Predicting Recidivism Risk: New Tool in Philadelphia Shows Great Promise</a:t>
            </a:r>
            <a:endParaRPr lang="zh-TW" altLang="en-US" sz="1400" i="1" dirty="0">
              <a:solidFill>
                <a:schemeClr val="bg1">
                  <a:lumMod val="65000"/>
                </a:schemeClr>
              </a:solidFill>
            </a:endParaRPr>
          </a:p>
        </p:txBody>
      </p:sp>
      <p:sp>
        <p:nvSpPr>
          <p:cNvPr id="5" name="日期版面配置區 4"/>
          <p:cNvSpPr>
            <a:spLocks noGrp="1"/>
          </p:cNvSpPr>
          <p:nvPr>
            <p:ph type="dt" sz="half" idx="10"/>
          </p:nvPr>
        </p:nvSpPr>
        <p:spPr/>
        <p:txBody>
          <a:bodyPr/>
          <a:lstStyle/>
          <a:p>
            <a:fld id="{2A01FE0B-CFC5-4DFF-89AE-186838C888E6}" type="datetime1">
              <a:rPr lang="zh-TW" altLang="en-US" smtClean="0"/>
              <a:t>2025/2/19</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31</a:t>
            </a:fld>
            <a:endParaRPr lang="zh-TW" altLang="en-US"/>
          </a:p>
        </p:txBody>
      </p:sp>
    </p:spTree>
    <p:extLst>
      <p:ext uri="{BB962C8B-B14F-4D97-AF65-F5344CB8AC3E}">
        <p14:creationId xmlns:p14="http://schemas.microsoft.com/office/powerpoint/2010/main" val="1170530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2000">
              <a:schemeClr val="accent5">
                <a:lumMod val="45000"/>
                <a:lumOff val="55000"/>
              </a:schemeClr>
            </a:gs>
            <a:gs pos="29000">
              <a:schemeClr val="accent5">
                <a:lumMod val="45000"/>
                <a:lumOff val="55000"/>
              </a:schemeClr>
            </a:gs>
            <a:gs pos="54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7AB6B6-AB6A-490C-9BEF-627026047074}"/>
              </a:ext>
            </a:extLst>
          </p:cNvPr>
          <p:cNvSpPr>
            <a:spLocks noGrp="1"/>
          </p:cNvSpPr>
          <p:nvPr>
            <p:ph type="ctrTitle"/>
          </p:nvPr>
        </p:nvSpPr>
        <p:spPr>
          <a:xfrm>
            <a:off x="1524000" y="2220913"/>
            <a:ext cx="9144000" cy="2387600"/>
          </a:xfrm>
        </p:spPr>
        <p:txBody>
          <a:bodyPr anchor="ctr">
            <a:normAutofit/>
          </a:bodyPr>
          <a:lstStyle/>
          <a:p>
            <a:r>
              <a:rPr lang="zh-TW" altLang="en-US" sz="4800" dirty="0"/>
              <a:t>以巨量資料分析觀點探勘犯罪風 險因子與保護管束再犯之關聯性</a:t>
            </a:r>
          </a:p>
        </p:txBody>
      </p:sp>
      <p:sp>
        <p:nvSpPr>
          <p:cNvPr id="4" name="副標題 3">
            <a:extLst>
              <a:ext uri="{FF2B5EF4-FFF2-40B4-BE49-F238E27FC236}">
                <a16:creationId xmlns:a16="http://schemas.microsoft.com/office/drawing/2014/main" id="{1DF411E2-D305-49FA-915B-35807B92C93F}"/>
              </a:ext>
            </a:extLst>
          </p:cNvPr>
          <p:cNvSpPr>
            <a:spLocks noGrp="1"/>
          </p:cNvSpPr>
          <p:nvPr>
            <p:ph type="subTitle" idx="1"/>
          </p:nvPr>
        </p:nvSpPr>
        <p:spPr>
          <a:xfrm>
            <a:off x="1524000" y="4090554"/>
            <a:ext cx="9144000" cy="1655762"/>
          </a:xfrm>
        </p:spPr>
        <p:txBody>
          <a:bodyPr anchor="ctr">
            <a:normAutofit/>
          </a:bodyPr>
          <a:lstStyle/>
          <a:p>
            <a:r>
              <a:rPr lang="zh-TW" altLang="en-US" sz="3600" dirty="0"/>
              <a:t>委託研究案</a:t>
            </a:r>
          </a:p>
        </p:txBody>
      </p:sp>
      <p:pic>
        <p:nvPicPr>
          <p:cNvPr id="6" name="圖片 5"/>
          <p:cNvPicPr>
            <a:picLocks noChangeAspect="1"/>
          </p:cNvPicPr>
          <p:nvPr/>
        </p:nvPicPr>
        <p:blipFill>
          <a:blip r:embed="rId2"/>
          <a:stretch>
            <a:fillRect/>
          </a:stretch>
        </p:blipFill>
        <p:spPr>
          <a:xfrm>
            <a:off x="304800" y="238845"/>
            <a:ext cx="4062810" cy="1625124"/>
          </a:xfrm>
          <a:prstGeom prst="rect">
            <a:avLst/>
          </a:prstGeom>
        </p:spPr>
      </p:pic>
      <p:pic>
        <p:nvPicPr>
          <p:cNvPr id="7" name="圖片 6"/>
          <p:cNvPicPr>
            <a:picLocks noChangeAspect="1"/>
          </p:cNvPicPr>
          <p:nvPr/>
        </p:nvPicPr>
        <p:blipFill>
          <a:blip r:embed="rId3"/>
          <a:stretch>
            <a:fillRect/>
          </a:stretch>
        </p:blipFill>
        <p:spPr>
          <a:xfrm>
            <a:off x="6752053" y="389745"/>
            <a:ext cx="4601747" cy="1221134"/>
          </a:xfrm>
          <a:prstGeom prst="rect">
            <a:avLst/>
          </a:prstGeom>
        </p:spPr>
      </p:pic>
    </p:spTree>
    <p:extLst>
      <p:ext uri="{BB962C8B-B14F-4D97-AF65-F5344CB8AC3E}">
        <p14:creationId xmlns:p14="http://schemas.microsoft.com/office/powerpoint/2010/main" val="290396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5D171-AFD3-470B-A46B-795C90699751}"/>
              </a:ext>
            </a:extLst>
          </p:cNvPr>
          <p:cNvSpPr>
            <a:spLocks noGrp="1"/>
          </p:cNvSpPr>
          <p:nvPr>
            <p:ph type="title"/>
          </p:nvPr>
        </p:nvSpPr>
        <p:spPr/>
        <p:txBody>
          <a:bodyPr/>
          <a:lstStyle/>
          <a:p>
            <a:r>
              <a:rPr lang="zh-TW" altLang="en-US" sz="3600" dirty="0">
                <a:latin typeface="Arial" panose="020B0604020202020204" pitchFamily="34" charset="0"/>
                <a:cs typeface="Arial" panose="020B0604020202020204" pitchFamily="34" charset="0"/>
              </a:rPr>
              <a:t>機器學習應用於再</a:t>
            </a:r>
            <a:r>
              <a:rPr lang="zh-TW" altLang="en-US" sz="3600" b="1" dirty="0">
                <a:latin typeface="Arial" panose="020B0604020202020204" pitchFamily="34" charset="0"/>
                <a:cs typeface="Arial" panose="020B0604020202020204" pitchFamily="34" charset="0"/>
              </a:rPr>
              <a:t>犯預測</a:t>
            </a:r>
            <a:endParaRPr lang="zh-TW" altLang="en-US" sz="3600" dirty="0"/>
          </a:p>
        </p:txBody>
      </p:sp>
      <p:sp>
        <p:nvSpPr>
          <p:cNvPr id="3" name="內容版面配置區 2">
            <a:extLst>
              <a:ext uri="{FF2B5EF4-FFF2-40B4-BE49-F238E27FC236}">
                <a16:creationId xmlns:a16="http://schemas.microsoft.com/office/drawing/2014/main" id="{6DC0E679-8864-426E-A903-0D415059A644}"/>
              </a:ext>
            </a:extLst>
          </p:cNvPr>
          <p:cNvSpPr>
            <a:spLocks noGrp="1"/>
          </p:cNvSpPr>
          <p:nvPr>
            <p:ph idx="1"/>
          </p:nvPr>
        </p:nvSpPr>
        <p:spPr/>
        <p:txBody>
          <a:bodyPr>
            <a:normAutofit/>
          </a:bodyPr>
          <a:lstStyle/>
          <a:p>
            <a:pPr algn="just" eaLnBrk="1" hangingPunct="1">
              <a:lnSpc>
                <a:spcPct val="90000"/>
              </a:lnSpc>
              <a:buClr>
                <a:schemeClr val="tx1"/>
              </a:buClr>
            </a:pPr>
            <a:r>
              <a:rPr lang="zh-TW" altLang="en-US" sz="2400" dirty="0">
                <a:cs typeface="Arial" panose="020B0604020202020204" pitchFamily="34" charset="0"/>
              </a:rPr>
              <a:t>犯罪再犯</a:t>
            </a:r>
            <a:r>
              <a:rPr lang="en-US" altLang="zh-TW" sz="2400" dirty="0">
                <a:cs typeface="Arial" panose="020B0604020202020204" pitchFamily="34" charset="0"/>
              </a:rPr>
              <a:t>(criminal recidivism)</a:t>
            </a:r>
            <a:r>
              <a:rPr lang="zh-TW" altLang="en-US" sz="2400" dirty="0">
                <a:cs typeface="Arial" panose="020B0604020202020204" pitchFamily="34" charset="0"/>
              </a:rPr>
              <a:t>之預測與探討的歷史可以追溯到</a:t>
            </a:r>
            <a:r>
              <a:rPr lang="en-US" altLang="zh-TW" sz="2400" dirty="0">
                <a:cs typeface="Arial" panose="020B0604020202020204" pitchFamily="34" charset="0"/>
              </a:rPr>
              <a:t>90</a:t>
            </a:r>
            <a:r>
              <a:rPr lang="zh-TW" altLang="en-US" sz="2400" dirty="0">
                <a:cs typeface="Arial" panose="020B0604020202020204" pitchFamily="34" charset="0"/>
              </a:rPr>
              <a:t>年前。再犯風險評估工具</a:t>
            </a:r>
            <a:r>
              <a:rPr lang="en-US" altLang="zh-TW" sz="2400" dirty="0">
                <a:cs typeface="Arial" panose="020B0604020202020204" pitchFamily="34" charset="0"/>
              </a:rPr>
              <a:t>(risk-assessment tools)</a:t>
            </a:r>
            <a:r>
              <a:rPr lang="zh-TW" altLang="en-US" sz="2400" dirty="0">
                <a:cs typeface="Arial" panose="020B0604020202020204" pitchFamily="34" charset="0"/>
              </a:rPr>
              <a:t>在最近二十年來，也已廣泛的使用於刑事司法系統。</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由於電腦運算力及連結力提升，機器學習</a:t>
            </a:r>
            <a:r>
              <a:rPr lang="en-US" altLang="zh-TW" sz="2400" dirty="0">
                <a:cs typeface="Arial" panose="020B0604020202020204" pitchFamily="34" charset="0"/>
              </a:rPr>
              <a:t>(Machine Learning)</a:t>
            </a:r>
            <a:r>
              <a:rPr lang="zh-TW" altLang="en-US" sz="2400" dirty="0">
                <a:cs typeface="Arial" panose="020B0604020202020204" pitchFamily="34" charset="0"/>
              </a:rPr>
              <a:t>與大數據分析</a:t>
            </a:r>
            <a:r>
              <a:rPr lang="en-US" altLang="zh-TW" sz="2400" dirty="0">
                <a:cs typeface="Arial" panose="020B0604020202020204" pitchFamily="34" charset="0"/>
              </a:rPr>
              <a:t>(Big Data Analytics)</a:t>
            </a:r>
            <a:r>
              <a:rPr lang="zh-TW" altLang="en-US" sz="2400" dirty="0">
                <a:cs typeface="Arial" panose="020B0604020202020204" pitchFamily="34" charset="0"/>
              </a:rPr>
              <a:t>方法得以精進實現，成功地應用於各種領域，其中包括犯罪再犯之預測。</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利用機器學習方法進行犯罪再犯預測的研究受到重視，本研究蒐集整理國內外相關論文，並作為建立再犯風險預測模型參考。</a:t>
            </a:r>
            <a:r>
              <a:rPr lang="en-US" altLang="zh-TW" sz="2400" dirty="0">
                <a:cs typeface="Arial" panose="020B0604020202020204" pitchFamily="34" charset="0"/>
              </a:rPr>
              <a:t>	</a:t>
            </a:r>
          </a:p>
          <a:p>
            <a:endParaRPr lang="zh-TW" altLang="en-US" sz="2400" dirty="0"/>
          </a:p>
        </p:txBody>
      </p:sp>
      <p:sp>
        <p:nvSpPr>
          <p:cNvPr id="4" name="投影片編號版面配置區 3">
            <a:extLst>
              <a:ext uri="{FF2B5EF4-FFF2-40B4-BE49-F238E27FC236}">
                <a16:creationId xmlns:a16="http://schemas.microsoft.com/office/drawing/2014/main" id="{9B118F82-A94F-4BB4-BD41-F36EC543897C}"/>
              </a:ext>
            </a:extLst>
          </p:cNvPr>
          <p:cNvSpPr>
            <a:spLocks noGrp="1"/>
          </p:cNvSpPr>
          <p:nvPr>
            <p:ph type="sldNum" sz="quarter" idx="11"/>
          </p:nvPr>
        </p:nvSpPr>
        <p:spPr/>
        <p:txBody>
          <a:bodyPr/>
          <a:lstStyle/>
          <a:p>
            <a:pPr>
              <a:defRPr/>
            </a:pPr>
            <a:fld id="{866B2FD2-C279-4D33-BADB-F37BCF748A7C}" type="slidenum">
              <a:rPr lang="en-US" altLang="zh-TW" smtClean="0">
                <a:solidFill>
                  <a:srgbClr val="000000"/>
                </a:solidFill>
              </a:rPr>
              <a:pPr>
                <a:defRPr/>
              </a:pPr>
              <a:t>33</a:t>
            </a:fld>
            <a:endParaRPr lang="en-US" altLang="zh-TW" dirty="0">
              <a:solidFill>
                <a:srgbClr val="000000"/>
              </a:solidFill>
            </a:endParaRPr>
          </a:p>
        </p:txBody>
      </p:sp>
      <p:sp>
        <p:nvSpPr>
          <p:cNvPr id="5" name="日期版面配置區 4"/>
          <p:cNvSpPr>
            <a:spLocks noGrp="1"/>
          </p:cNvSpPr>
          <p:nvPr>
            <p:ph type="dt" sz="half" idx="10"/>
          </p:nvPr>
        </p:nvSpPr>
        <p:spPr/>
        <p:txBody>
          <a:bodyPr/>
          <a:lstStyle/>
          <a:p>
            <a:fld id="{01EF7CEC-9A0D-4FD0-ABF7-92A21F4590B8}" type="datetime1">
              <a:rPr lang="zh-TW" altLang="en-US" smtClean="0"/>
              <a:t>2025/2/19</a:t>
            </a:fld>
            <a:endParaRPr lang="zh-TW" altLang="en-US"/>
          </a:p>
        </p:txBody>
      </p:sp>
    </p:spTree>
    <p:extLst>
      <p:ext uri="{BB962C8B-B14F-4D97-AF65-F5344CB8AC3E}">
        <p14:creationId xmlns:p14="http://schemas.microsoft.com/office/powerpoint/2010/main" val="340947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機器學習與再犯風險評估</a:t>
            </a:r>
          </a:p>
        </p:txBody>
      </p:sp>
      <p:pic>
        <p:nvPicPr>
          <p:cNvPr id="1026" name="Picture 2" descr="Top 12 Open Source Database Software for Your Next Projec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77475" y="3112047"/>
            <a:ext cx="1098596" cy="1098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資料庫圖表 4"/>
          <p:cNvGraphicFramePr/>
          <p:nvPr/>
        </p:nvGraphicFramePr>
        <p:xfrm>
          <a:off x="622255" y="2151142"/>
          <a:ext cx="3804518" cy="30204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File:Documents icon.svg - Wikimedia Comm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0246" y="3112047"/>
            <a:ext cx="1108150"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Mining Learning Resources. 資料處理| by Chien-Wen Huang | Avalanche  Computing | Mediu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3519" y="3112047"/>
            <a:ext cx="1267772"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t Justice: AI Predicts Outcomes of Human Rights Trials - WSJ"/>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68266" y="3244769"/>
            <a:ext cx="1561585" cy="1040362"/>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5"/>
          <p:cNvSpPr/>
          <p:nvPr/>
        </p:nvSpPr>
        <p:spPr>
          <a:xfrm>
            <a:off x="3440501" y="3537995"/>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5033272" y="3537994"/>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596629"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8231291"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920533" y="1762640"/>
            <a:ext cx="1519968" cy="369332"/>
          </a:xfrm>
          <a:prstGeom prst="rect">
            <a:avLst/>
          </a:prstGeom>
        </p:spPr>
        <p:txBody>
          <a:bodyPr wrap="none">
            <a:spAutoFit/>
          </a:bodyPr>
          <a:lstStyle/>
          <a:p>
            <a:r>
              <a:rPr lang="en-US" altLang="zh-TW" b="1" dirty="0">
                <a:latin typeface="Calibri" panose="020F0502020204030204" pitchFamily="34" charset="0"/>
                <a:ea typeface="微軟正黑體" panose="020B0604030504040204" pitchFamily="34" charset="-120"/>
              </a:rPr>
              <a:t>RNR</a:t>
            </a:r>
            <a:r>
              <a:rPr lang="zh-TW" altLang="en-US" b="1" dirty="0">
                <a:latin typeface="Calibri" panose="020F0502020204030204" pitchFamily="34" charset="0"/>
                <a:ea typeface="微軟正黑體" panose="020B0604030504040204" pitchFamily="34" charset="-120"/>
              </a:rPr>
              <a:t>模型理論</a:t>
            </a:r>
          </a:p>
        </p:txBody>
      </p:sp>
      <p:sp>
        <p:nvSpPr>
          <p:cNvPr id="15" name="矩形 14"/>
          <p:cNvSpPr/>
          <p:nvPr/>
        </p:nvSpPr>
        <p:spPr>
          <a:xfrm>
            <a:off x="1780271" y="5294685"/>
            <a:ext cx="1800493"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觀護人作業系統</a:t>
            </a:r>
          </a:p>
        </p:txBody>
      </p:sp>
      <p:sp>
        <p:nvSpPr>
          <p:cNvPr id="16" name="矩形 15"/>
          <p:cNvSpPr/>
          <p:nvPr/>
        </p:nvSpPr>
        <p:spPr>
          <a:xfrm>
            <a:off x="3840514"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資料整合</a:t>
            </a:r>
          </a:p>
        </p:txBody>
      </p:sp>
      <p:sp>
        <p:nvSpPr>
          <p:cNvPr id="17" name="矩形 16"/>
          <p:cNvSpPr/>
          <p:nvPr/>
        </p:nvSpPr>
        <p:spPr>
          <a:xfrm>
            <a:off x="5470246" y="4517626"/>
            <a:ext cx="1107996" cy="369332"/>
          </a:xfrm>
          <a:prstGeom prst="rect">
            <a:avLst/>
          </a:prstGeom>
        </p:spPr>
        <p:txBody>
          <a:bodyPr wrap="none">
            <a:spAutoFit/>
          </a:bodyPr>
          <a:lstStyle/>
          <a:p>
            <a:r>
              <a:rPr lang="zh-TW" altLang="en-US" b="1">
                <a:latin typeface="Calibri" panose="020F0502020204030204" pitchFamily="34" charset="0"/>
                <a:ea typeface="微軟正黑體" panose="020B0604030504040204" pitchFamily="34" charset="-120"/>
              </a:rPr>
              <a:t>資料驅動</a:t>
            </a:r>
            <a:endParaRPr lang="zh-TW" altLang="en-US" b="1" dirty="0">
              <a:latin typeface="Calibri" panose="020F0502020204030204" pitchFamily="34" charset="0"/>
              <a:ea typeface="微軟正黑體" panose="020B0604030504040204" pitchFamily="34" charset="-120"/>
            </a:endParaRPr>
          </a:p>
        </p:txBody>
      </p:sp>
      <p:sp>
        <p:nvSpPr>
          <p:cNvPr id="18" name="矩形 17"/>
          <p:cNvSpPr/>
          <p:nvPr/>
        </p:nvSpPr>
        <p:spPr>
          <a:xfrm>
            <a:off x="7043407"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監督學習</a:t>
            </a:r>
          </a:p>
        </p:txBody>
      </p:sp>
      <p:sp>
        <p:nvSpPr>
          <p:cNvPr id="20" name="矩形 19"/>
          <p:cNvSpPr/>
          <p:nvPr/>
        </p:nvSpPr>
        <p:spPr>
          <a:xfrm>
            <a:off x="8895059"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智慧決策</a:t>
            </a:r>
          </a:p>
        </p:txBody>
      </p:sp>
      <p:sp>
        <p:nvSpPr>
          <p:cNvPr id="2" name="投影片編號版面配置區 1"/>
          <p:cNvSpPr>
            <a:spLocks noGrp="1"/>
          </p:cNvSpPr>
          <p:nvPr>
            <p:ph type="sldNum" sz="quarter" idx="12"/>
          </p:nvPr>
        </p:nvSpPr>
        <p:spPr/>
        <p:txBody>
          <a:bodyPr/>
          <a:lstStyle/>
          <a:p>
            <a:fld id="{4907523D-0FEA-4030-A228-253AEFA43298}" type="slidenum">
              <a:rPr lang="zh-TW" altLang="en-US" smtClean="0"/>
              <a:t>34</a:t>
            </a:fld>
            <a:endParaRPr lang="zh-TW" altLang="en-US"/>
          </a:p>
        </p:txBody>
      </p:sp>
      <p:sp>
        <p:nvSpPr>
          <p:cNvPr id="3" name="日期版面配置區 2"/>
          <p:cNvSpPr>
            <a:spLocks noGrp="1"/>
          </p:cNvSpPr>
          <p:nvPr>
            <p:ph type="dt" sz="half" idx="10"/>
          </p:nvPr>
        </p:nvSpPr>
        <p:spPr/>
        <p:txBody>
          <a:bodyPr/>
          <a:lstStyle/>
          <a:p>
            <a:fld id="{AD37A272-47EF-48F0-88AC-3FD5E1A1D4BA}" type="datetime1">
              <a:rPr lang="zh-TW" altLang="en-US" smtClean="0"/>
              <a:t>2025/2/19</a:t>
            </a:fld>
            <a:endParaRPr lang="zh-TW" altLang="en-US"/>
          </a:p>
        </p:txBody>
      </p:sp>
    </p:spTree>
    <p:extLst>
      <p:ext uri="{BB962C8B-B14F-4D97-AF65-F5344CB8AC3E}">
        <p14:creationId xmlns:p14="http://schemas.microsoft.com/office/powerpoint/2010/main" val="2768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作業情境</a:t>
            </a:r>
          </a:p>
        </p:txBody>
      </p:sp>
      <p:sp>
        <p:nvSpPr>
          <p:cNvPr id="4" name="投影片編號版面配置區 3"/>
          <p:cNvSpPr>
            <a:spLocks noGrp="1"/>
          </p:cNvSpPr>
          <p:nvPr>
            <p:ph type="sldNum" sz="quarter" idx="12"/>
          </p:nvPr>
        </p:nvSpPr>
        <p:spPr/>
        <p:txBody>
          <a:bodyPr/>
          <a:lstStyle/>
          <a:p>
            <a:fld id="{0F6E7D40-0B5B-4672-A152-61703B707950}" type="slidenum">
              <a:rPr lang="zh-TW" altLang="en-US" smtClean="0"/>
              <a:t>35</a:t>
            </a:fld>
            <a:endParaRPr lang="zh-TW" altLang="en-US"/>
          </a:p>
        </p:txBody>
      </p:sp>
      <p:graphicFrame>
        <p:nvGraphicFramePr>
          <p:cNvPr id="6" name="資料庫圖表 5"/>
          <p:cNvGraphicFramePr/>
          <p:nvPr/>
        </p:nvGraphicFramePr>
        <p:xfrm>
          <a:off x="1338146" y="1570599"/>
          <a:ext cx="7434538" cy="4567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https://sg-media.apjonlinecdn.com/wysiwyg/buying-desktop/what_is_aio/premiu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928" y="4989410"/>
            <a:ext cx="1654706" cy="1103137"/>
          </a:xfrm>
          <a:prstGeom prst="rect">
            <a:avLst/>
          </a:prstGeom>
          <a:noFill/>
          <a:ln w="190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125845" y="5323187"/>
            <a:ext cx="404034" cy="435585"/>
            <a:chOff x="5314156" y="2450967"/>
            <a:chExt cx="441721" cy="516731"/>
          </a:xfrm>
          <a:solidFill>
            <a:srgbClr val="00B0F0"/>
          </a:solidFill>
        </p:grpSpPr>
        <p:sp>
          <p:nvSpPr>
            <p:cNvPr id="9" name="向右箭號 8"/>
            <p:cNvSpPr/>
            <p:nvPr/>
          </p:nvSpPr>
          <p:spPr>
            <a:xfrm rot="10800000">
              <a:off x="5314156" y="2450967"/>
              <a:ext cx="441721" cy="516731"/>
            </a:xfrm>
            <a:prstGeom prst="rightArrow">
              <a:avLst>
                <a:gd name="adj1" fmla="val 60000"/>
                <a:gd name="adj2" fmla="val 50000"/>
              </a:avLst>
            </a:prstGeom>
            <a:grp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sp>
        <p:sp>
          <p:nvSpPr>
            <p:cNvPr id="10" name="向右箭號 4"/>
            <p:cNvSpPr txBox="1"/>
            <p:nvPr/>
          </p:nvSpPr>
          <p:spPr>
            <a:xfrm rot="21600000">
              <a:off x="5446672" y="2554313"/>
              <a:ext cx="309205" cy="31003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baseline="0">
                <a:latin typeface="Calibri" panose="020F0502020204030204" pitchFamily="34" charset="0"/>
                <a:ea typeface="標楷體" panose="03000509000000000000" pitchFamily="65" charset="-120"/>
              </a:endParaRPr>
            </a:p>
          </p:txBody>
        </p:sp>
      </p:grpSp>
      <p:sp>
        <p:nvSpPr>
          <p:cNvPr id="11" name="流程圖: 磁碟 10"/>
          <p:cNvSpPr/>
          <p:nvPr/>
        </p:nvSpPr>
        <p:spPr>
          <a:xfrm>
            <a:off x="9163170" y="1390374"/>
            <a:ext cx="1414252" cy="1224905"/>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8590200" y="1792338"/>
            <a:ext cx="364968" cy="434454"/>
          </a:xfrm>
          <a:prstGeom prst="rightArrow">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9224466" y="1792338"/>
            <a:ext cx="1353425" cy="861774"/>
          </a:xfrm>
          <a:prstGeom prst="rect">
            <a:avLst/>
          </a:prstGeom>
          <a:noFill/>
        </p:spPr>
        <p:txBody>
          <a:bodyPr wrap="square" rtlCol="0">
            <a:spAutoFit/>
          </a:bodyPr>
          <a:lstStyle/>
          <a:p>
            <a:r>
              <a:rPr lang="zh-TW" altLang="en-US" sz="1600" dirty="0">
                <a:solidFill>
                  <a:srgbClr val="C00000"/>
                </a:solidFill>
                <a:latin typeface="標楷體" panose="03000509000000000000" pitchFamily="65" charset="-120"/>
                <a:ea typeface="標楷體" panose="03000509000000000000" pitchFamily="65" charset="-120"/>
              </a:rPr>
              <a:t>模型資料集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訓練集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測試集</a:t>
            </a:r>
          </a:p>
        </p:txBody>
      </p:sp>
      <p:sp>
        <p:nvSpPr>
          <p:cNvPr id="14" name="文字方塊 13"/>
          <p:cNvSpPr txBox="1"/>
          <p:nvPr/>
        </p:nvSpPr>
        <p:spPr>
          <a:xfrm>
            <a:off x="4089414" y="4384900"/>
            <a:ext cx="1954547" cy="369332"/>
          </a:xfrm>
          <a:prstGeom prst="rect">
            <a:avLst/>
          </a:prstGeom>
          <a:noFill/>
        </p:spPr>
        <p:txBody>
          <a:bodyPr wrap="square" rtlCol="0">
            <a:spAutoFit/>
          </a:bodyPr>
          <a:lstStyle/>
          <a:p>
            <a:r>
              <a:rPr lang="en-US" altLang="zh-TW" b="1" dirty="0">
                <a:solidFill>
                  <a:srgbClr val="0000FF"/>
                </a:solidFill>
              </a:rPr>
              <a:t>Random Forest</a:t>
            </a:r>
            <a:endParaRPr lang="zh-TW" altLang="en-US" b="1" dirty="0">
              <a:solidFill>
                <a:srgbClr val="0000FF"/>
              </a:solidFill>
            </a:endParaRPr>
          </a:p>
        </p:txBody>
      </p:sp>
      <p:sp>
        <p:nvSpPr>
          <p:cNvPr id="15" name="文字方塊 14"/>
          <p:cNvSpPr txBox="1"/>
          <p:nvPr/>
        </p:nvSpPr>
        <p:spPr>
          <a:xfrm>
            <a:off x="4077880" y="6127504"/>
            <a:ext cx="1966081"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產生再犯風險值</a:t>
            </a:r>
          </a:p>
        </p:txBody>
      </p:sp>
      <p:sp>
        <p:nvSpPr>
          <p:cNvPr id="16" name="文字方塊 15"/>
          <p:cNvSpPr txBox="1"/>
          <p:nvPr/>
        </p:nvSpPr>
        <p:spPr>
          <a:xfrm>
            <a:off x="6734351" y="6123176"/>
            <a:ext cx="1876249"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輸入新評估個案</a:t>
            </a:r>
            <a:endParaRPr lang="en-US" altLang="zh-TW" b="1" dirty="0">
              <a:solidFill>
                <a:srgbClr val="0000FF"/>
              </a:solidFill>
              <a:latin typeface="標楷體" panose="03000509000000000000" pitchFamily="65" charset="-120"/>
              <a:ea typeface="標楷體" panose="03000509000000000000" pitchFamily="65" charset="-120"/>
            </a:endParaRPr>
          </a:p>
        </p:txBody>
      </p:sp>
      <p:sp>
        <p:nvSpPr>
          <p:cNvPr id="2" name="日期版面配置區 1"/>
          <p:cNvSpPr>
            <a:spLocks noGrp="1"/>
          </p:cNvSpPr>
          <p:nvPr>
            <p:ph type="dt" sz="half" idx="10"/>
          </p:nvPr>
        </p:nvSpPr>
        <p:spPr/>
        <p:txBody>
          <a:bodyPr/>
          <a:lstStyle/>
          <a:p>
            <a:fld id="{B991CFE3-E054-4CE3-8629-987D04534231}" type="datetime1">
              <a:rPr lang="zh-TW" altLang="en-US" smtClean="0"/>
              <a:t>2025/2/19</a:t>
            </a:fld>
            <a:endParaRPr lang="zh-TW" altLang="en-US"/>
          </a:p>
        </p:txBody>
      </p:sp>
    </p:spTree>
    <p:extLst>
      <p:ext uri="{BB962C8B-B14F-4D97-AF65-F5344CB8AC3E}">
        <p14:creationId xmlns:p14="http://schemas.microsoft.com/office/powerpoint/2010/main" val="906251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5CD9317-6448-4E9B-B72C-B3F6D2E2D2E7}"/>
              </a:ext>
            </a:extLst>
          </p:cNvPr>
          <p:cNvSpPr>
            <a:spLocks noGrp="1"/>
          </p:cNvSpPr>
          <p:nvPr>
            <p:ph type="title"/>
          </p:nvPr>
        </p:nvSpPr>
        <p:spPr/>
        <p:txBody>
          <a:bodyPr/>
          <a:lstStyle/>
          <a:p>
            <a:r>
              <a:rPr lang="zh-TW" altLang="en-US" dirty="0"/>
              <a:t>資料蒐集</a:t>
            </a:r>
          </a:p>
        </p:txBody>
      </p:sp>
      <p:sp>
        <p:nvSpPr>
          <p:cNvPr id="4" name="內容版面配置區 3">
            <a:extLst>
              <a:ext uri="{FF2B5EF4-FFF2-40B4-BE49-F238E27FC236}">
                <a16:creationId xmlns:a16="http://schemas.microsoft.com/office/drawing/2014/main" id="{3956B703-E224-45AF-8BCE-7B090AD27AB9}"/>
              </a:ext>
            </a:extLst>
          </p:cNvPr>
          <p:cNvSpPr>
            <a:spLocks noGrp="1"/>
          </p:cNvSpPr>
          <p:nvPr>
            <p:ph idx="1"/>
          </p:nvPr>
        </p:nvSpPr>
        <p:spPr>
          <a:xfrm>
            <a:off x="329513" y="939114"/>
            <a:ext cx="6312689" cy="5237849"/>
          </a:xfrm>
        </p:spPr>
        <p:txBody>
          <a:bodyPr>
            <a:normAutofit/>
          </a:bodyPr>
          <a:lstStyle/>
          <a:p>
            <a:r>
              <a:rPr lang="zh-TW" altLang="zh-TW" sz="2400" dirty="0"/>
              <a:t>蒐集與分析</a:t>
            </a:r>
            <a:r>
              <a:rPr lang="zh-TW" altLang="zh-TW" sz="2400" dirty="0">
                <a:solidFill>
                  <a:srgbClr val="C00000"/>
                </a:solidFill>
              </a:rPr>
              <a:t>觀護人案管作業子系統</a:t>
            </a:r>
            <a:r>
              <a:rPr lang="zh-TW" altLang="en-US" sz="2400" dirty="0"/>
              <a:t>、</a:t>
            </a:r>
            <a:r>
              <a:rPr lang="zh-TW" altLang="zh-TW" sz="2400" dirty="0">
                <a:solidFill>
                  <a:srgbClr val="C00000"/>
                </a:solidFill>
              </a:rPr>
              <a:t>獄政管理資訊系統</a:t>
            </a:r>
            <a:r>
              <a:rPr lang="zh-TW" altLang="en-US" sz="2400" dirty="0"/>
              <a:t>、</a:t>
            </a:r>
            <a:r>
              <a:rPr lang="zh-TW" altLang="zh-TW" sz="2400" dirty="0">
                <a:solidFill>
                  <a:srgbClr val="C00000"/>
                </a:solidFill>
              </a:rPr>
              <a:t>刑案資訊整合系統</a:t>
            </a:r>
            <a:r>
              <a:rPr lang="zh-TW" altLang="en-US" sz="2400" dirty="0"/>
              <a:t>等電子</a:t>
            </a:r>
            <a:r>
              <a:rPr lang="zh-TW" altLang="zh-TW" sz="2400" dirty="0"/>
              <a:t>資料</a:t>
            </a:r>
            <a:endParaRPr lang="en-US" altLang="zh-TW" sz="2400" dirty="0"/>
          </a:p>
          <a:p>
            <a:r>
              <a:rPr lang="zh-TW" altLang="zh-TW" sz="2400" dirty="0"/>
              <a:t>蒐集</a:t>
            </a:r>
            <a:r>
              <a:rPr lang="zh-TW" altLang="en-US" sz="2400" dirty="0"/>
              <a:t>全省</a:t>
            </a:r>
            <a:r>
              <a:rPr lang="en-US" altLang="zh-TW" sz="2400" dirty="0"/>
              <a:t>22</a:t>
            </a:r>
            <a:r>
              <a:rPr lang="zh-TW" altLang="zh-TW" sz="2400" dirty="0"/>
              <a:t>地檢署</a:t>
            </a:r>
            <a:r>
              <a:rPr lang="zh-TW" altLang="en-US" sz="2400" dirty="0"/>
              <a:t>保護管束</a:t>
            </a:r>
            <a:r>
              <a:rPr lang="zh-TW" altLang="zh-TW" sz="2400" dirty="0"/>
              <a:t>個案</a:t>
            </a:r>
            <a:r>
              <a:rPr lang="zh-TW" altLang="en-US" sz="2400" dirty="0"/>
              <a:t>資料</a:t>
            </a:r>
            <a:r>
              <a:rPr lang="zh-TW" altLang="zh-TW" sz="2400" dirty="0"/>
              <a:t>，包括</a:t>
            </a:r>
            <a:r>
              <a:rPr lang="zh-TW" altLang="zh-TW" sz="2400" dirty="0">
                <a:solidFill>
                  <a:srgbClr val="C00000"/>
                </a:solidFill>
              </a:rPr>
              <a:t>性</a:t>
            </a:r>
            <a:r>
              <a:rPr lang="zh-TW" altLang="en-US" sz="2400" dirty="0">
                <a:solidFill>
                  <a:srgbClr val="C00000"/>
                </a:solidFill>
              </a:rPr>
              <a:t>暴力犯罪</a:t>
            </a:r>
            <a:r>
              <a:rPr lang="zh-TW" altLang="zh-TW" sz="2400" dirty="0">
                <a:solidFill>
                  <a:srgbClr val="C00000"/>
                </a:solidFill>
              </a:rPr>
              <a:t>、毒品</a:t>
            </a:r>
            <a:r>
              <a:rPr lang="zh-TW" altLang="en-US" sz="2400" dirty="0">
                <a:solidFill>
                  <a:srgbClr val="C00000"/>
                </a:solidFill>
              </a:rPr>
              <a:t>犯罪</a:t>
            </a:r>
            <a:r>
              <a:rPr lang="zh-TW" altLang="zh-TW" sz="2400" dirty="0">
                <a:solidFill>
                  <a:srgbClr val="C00000"/>
                </a:solidFill>
              </a:rPr>
              <a:t>、暴力</a:t>
            </a:r>
            <a:r>
              <a:rPr lang="zh-TW" altLang="en-US" sz="2400" dirty="0">
                <a:solidFill>
                  <a:srgbClr val="C00000"/>
                </a:solidFill>
              </a:rPr>
              <a:t>犯罪</a:t>
            </a:r>
            <a:r>
              <a:rPr lang="zh-TW" altLang="zh-TW" sz="2400" dirty="0">
                <a:solidFill>
                  <a:srgbClr val="C00000"/>
                </a:solidFill>
              </a:rPr>
              <a:t>、</a:t>
            </a:r>
            <a:r>
              <a:rPr lang="zh-TW" altLang="en-US" sz="2400" dirty="0">
                <a:solidFill>
                  <a:srgbClr val="C00000"/>
                </a:solidFill>
              </a:rPr>
              <a:t>財產犯罪、詐欺犯罪、酒駕犯罪、公共危險罪</a:t>
            </a:r>
            <a:r>
              <a:rPr lang="zh-TW" altLang="en-US" sz="2400" dirty="0"/>
              <a:t>等七類</a:t>
            </a:r>
            <a:endParaRPr lang="en-US" altLang="zh-TW" sz="2400" dirty="0"/>
          </a:p>
          <a:p>
            <a:r>
              <a:rPr lang="zh-TW" altLang="zh-TW" sz="2400" dirty="0"/>
              <a:t>依與觀護人訪談結果及參考國外文獻考量之</a:t>
            </a:r>
            <a:r>
              <a:rPr lang="zh-TW" altLang="en-US" sz="2400" dirty="0"/>
              <a:t>特徵因子</a:t>
            </a:r>
            <a:r>
              <a:rPr lang="zh-TW" altLang="zh-TW" sz="2400" dirty="0"/>
              <a:t>擬定資料蒐集項目共計</a:t>
            </a:r>
            <a:r>
              <a:rPr lang="en-US" altLang="zh-TW" sz="2400" dirty="0"/>
              <a:t>78</a:t>
            </a:r>
            <a:r>
              <a:rPr lang="zh-TW" altLang="zh-TW" sz="2400" dirty="0"/>
              <a:t>項</a:t>
            </a:r>
            <a:endParaRPr lang="zh-TW" altLang="en-US" sz="2400" dirty="0"/>
          </a:p>
          <a:p>
            <a:endParaRPr lang="zh-TW" altLang="en-US" sz="2400" dirty="0"/>
          </a:p>
        </p:txBody>
      </p:sp>
      <p:sp>
        <p:nvSpPr>
          <p:cNvPr id="2" name="日期版面配置區 1"/>
          <p:cNvSpPr>
            <a:spLocks noGrp="1"/>
          </p:cNvSpPr>
          <p:nvPr>
            <p:ph type="dt" sz="half" idx="10"/>
          </p:nvPr>
        </p:nvSpPr>
        <p:spPr/>
        <p:txBody>
          <a:bodyPr/>
          <a:lstStyle/>
          <a:p>
            <a:fld id="{817AD433-3795-4767-B421-B011AE51840E}"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36</a:t>
            </a:fld>
            <a:endParaRPr lang="zh-TW" altLang="en-US"/>
          </a:p>
        </p:txBody>
      </p:sp>
      <p:pic>
        <p:nvPicPr>
          <p:cNvPr id="7" name="圖片 6">
            <a:extLst>
              <a:ext uri="{FF2B5EF4-FFF2-40B4-BE49-F238E27FC236}">
                <a16:creationId xmlns:a16="http://schemas.microsoft.com/office/drawing/2014/main" id="{011D1065-12C3-4F2E-832E-0257011A51E1}"/>
              </a:ext>
            </a:extLst>
          </p:cNvPr>
          <p:cNvPicPr>
            <a:picLocks noChangeAspect="1"/>
          </p:cNvPicPr>
          <p:nvPr/>
        </p:nvPicPr>
        <p:blipFill>
          <a:blip r:embed="rId2"/>
          <a:stretch>
            <a:fillRect/>
          </a:stretch>
        </p:blipFill>
        <p:spPr>
          <a:xfrm>
            <a:off x="6994969" y="1908104"/>
            <a:ext cx="1719343" cy="1356970"/>
          </a:xfrm>
          <a:prstGeom prst="rect">
            <a:avLst/>
          </a:prstGeom>
        </p:spPr>
      </p:pic>
      <p:pic>
        <p:nvPicPr>
          <p:cNvPr id="9" name="圖片 8">
            <a:extLst>
              <a:ext uri="{FF2B5EF4-FFF2-40B4-BE49-F238E27FC236}">
                <a16:creationId xmlns:a16="http://schemas.microsoft.com/office/drawing/2014/main" id="{0B6D72B0-AAEC-4D99-900D-DE4B557D29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1212088"/>
            <a:ext cx="802640" cy="802640"/>
          </a:xfrm>
          <a:prstGeom prst="rect">
            <a:avLst/>
          </a:prstGeom>
        </p:spPr>
      </p:pic>
      <p:pic>
        <p:nvPicPr>
          <p:cNvPr id="11" name="圖片 10">
            <a:extLst>
              <a:ext uri="{FF2B5EF4-FFF2-40B4-BE49-F238E27FC236}">
                <a16:creationId xmlns:a16="http://schemas.microsoft.com/office/drawing/2014/main" id="{F79027EB-15E7-440B-A158-5D9234BB5AC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4845" y="2185269"/>
            <a:ext cx="802640" cy="802640"/>
          </a:xfrm>
          <a:prstGeom prst="rect">
            <a:avLst/>
          </a:prstGeom>
        </p:spPr>
      </p:pic>
      <p:pic>
        <p:nvPicPr>
          <p:cNvPr id="12" name="圖片 11">
            <a:extLst>
              <a:ext uri="{FF2B5EF4-FFF2-40B4-BE49-F238E27FC236}">
                <a16:creationId xmlns:a16="http://schemas.microsoft.com/office/drawing/2014/main" id="{D2BAFA5A-3D39-462D-83F5-E2F5FAA990CD}"/>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3191818"/>
            <a:ext cx="802640" cy="802640"/>
          </a:xfrm>
          <a:prstGeom prst="rect">
            <a:avLst/>
          </a:prstGeom>
        </p:spPr>
      </p:pic>
      <p:cxnSp>
        <p:nvCxnSpPr>
          <p:cNvPr id="14" name="接點: 肘形 13">
            <a:extLst>
              <a:ext uri="{FF2B5EF4-FFF2-40B4-BE49-F238E27FC236}">
                <a16:creationId xmlns:a16="http://schemas.microsoft.com/office/drawing/2014/main" id="{DA347D21-C69A-4896-8C61-417F8DF23A9A}"/>
              </a:ext>
            </a:extLst>
          </p:cNvPr>
          <p:cNvCxnSpPr>
            <a:cxnSpLocks/>
            <a:stCxn id="7" idx="3"/>
            <a:endCxn id="9" idx="1"/>
          </p:cNvCxnSpPr>
          <p:nvPr/>
        </p:nvCxnSpPr>
        <p:spPr>
          <a:xfrm flipV="1">
            <a:off x="8714312" y="1613408"/>
            <a:ext cx="1046198" cy="973181"/>
          </a:xfrm>
          <a:prstGeom prst="bentConnector3">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接點: 肘形 15">
            <a:extLst>
              <a:ext uri="{FF2B5EF4-FFF2-40B4-BE49-F238E27FC236}">
                <a16:creationId xmlns:a16="http://schemas.microsoft.com/office/drawing/2014/main" id="{F12EE040-254F-45C8-9C80-74581D4BD1BE}"/>
              </a:ext>
            </a:extLst>
          </p:cNvPr>
          <p:cNvCxnSpPr>
            <a:cxnSpLocks/>
            <a:stCxn id="7" idx="3"/>
          </p:cNvCxnSpPr>
          <p:nvPr/>
        </p:nvCxnSpPr>
        <p:spPr>
          <a:xfrm>
            <a:off x="8714312" y="2586589"/>
            <a:ext cx="1116367" cy="12700"/>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接點: 肘形 17">
            <a:extLst>
              <a:ext uri="{FF2B5EF4-FFF2-40B4-BE49-F238E27FC236}">
                <a16:creationId xmlns:a16="http://schemas.microsoft.com/office/drawing/2014/main" id="{624C3324-2C2C-465B-8BEC-145209666C77}"/>
              </a:ext>
            </a:extLst>
          </p:cNvPr>
          <p:cNvCxnSpPr>
            <a:cxnSpLocks/>
            <a:stCxn id="7" idx="3"/>
            <a:endCxn id="12" idx="1"/>
          </p:cNvCxnSpPr>
          <p:nvPr/>
        </p:nvCxnSpPr>
        <p:spPr>
          <a:xfrm>
            <a:off x="8714312" y="2586589"/>
            <a:ext cx="1046198" cy="100654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E3019E71-068F-4113-ACD0-8721F48A81B1}"/>
              </a:ext>
            </a:extLst>
          </p:cNvPr>
          <p:cNvSpPr txBox="1"/>
          <p:nvPr/>
        </p:nvSpPr>
        <p:spPr>
          <a:xfrm>
            <a:off x="10533932" y="1493366"/>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案管系統</a:t>
            </a:r>
          </a:p>
        </p:txBody>
      </p:sp>
      <p:sp>
        <p:nvSpPr>
          <p:cNvPr id="26" name="文字方塊 25">
            <a:extLst>
              <a:ext uri="{FF2B5EF4-FFF2-40B4-BE49-F238E27FC236}">
                <a16:creationId xmlns:a16="http://schemas.microsoft.com/office/drawing/2014/main" id="{1711AB94-9A04-4804-B3BC-BDE75AB4CBA4}"/>
              </a:ext>
            </a:extLst>
          </p:cNvPr>
          <p:cNvSpPr txBox="1"/>
          <p:nvPr/>
        </p:nvSpPr>
        <p:spPr>
          <a:xfrm>
            <a:off x="10563391" y="2401923"/>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獄政系統</a:t>
            </a:r>
          </a:p>
        </p:txBody>
      </p:sp>
      <p:sp>
        <p:nvSpPr>
          <p:cNvPr id="27" name="文字方塊 26">
            <a:extLst>
              <a:ext uri="{FF2B5EF4-FFF2-40B4-BE49-F238E27FC236}">
                <a16:creationId xmlns:a16="http://schemas.microsoft.com/office/drawing/2014/main" id="{47867575-1D87-4474-8851-9AFB97F98E6F}"/>
              </a:ext>
            </a:extLst>
          </p:cNvPr>
          <p:cNvSpPr txBox="1"/>
          <p:nvPr/>
        </p:nvSpPr>
        <p:spPr>
          <a:xfrm>
            <a:off x="10563150" y="3408472"/>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刑案系統</a:t>
            </a:r>
          </a:p>
        </p:txBody>
      </p:sp>
    </p:spTree>
    <p:extLst>
      <p:ext uri="{BB962C8B-B14F-4D97-AF65-F5344CB8AC3E}">
        <p14:creationId xmlns:p14="http://schemas.microsoft.com/office/powerpoint/2010/main" val="1544300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140100" y="295599"/>
            <a:ext cx="8749867" cy="6562401"/>
          </a:xfrm>
          <a:prstGeom prst="rect">
            <a:avLst/>
          </a:prstGeom>
        </p:spPr>
      </p:pic>
      <p:sp>
        <p:nvSpPr>
          <p:cNvPr id="2" name="標題 1"/>
          <p:cNvSpPr>
            <a:spLocks noGrp="1"/>
          </p:cNvSpPr>
          <p:nvPr>
            <p:ph type="title"/>
          </p:nvPr>
        </p:nvSpPr>
        <p:spPr/>
        <p:txBody>
          <a:bodyPr/>
          <a:lstStyle/>
          <a:p>
            <a:r>
              <a:rPr lang="zh-TW" altLang="en-US" dirty="0"/>
              <a:t>決策樹模型</a:t>
            </a:r>
          </a:p>
        </p:txBody>
      </p:sp>
      <p:sp>
        <p:nvSpPr>
          <p:cNvPr id="3" name="內容版面配置區 2"/>
          <p:cNvSpPr>
            <a:spLocks noGrp="1"/>
          </p:cNvSpPr>
          <p:nvPr>
            <p:ph idx="1"/>
          </p:nvPr>
        </p:nvSpPr>
        <p:spPr>
          <a:xfrm>
            <a:off x="546100" y="1160365"/>
            <a:ext cx="3784600" cy="5059460"/>
          </a:xfrm>
        </p:spPr>
        <p:txBody>
          <a:bodyPr/>
          <a:lstStyle/>
          <a:p>
            <a:pPr>
              <a:lnSpc>
                <a:spcPct val="100000"/>
              </a:lnSpc>
            </a:pPr>
            <a:r>
              <a:rPr lang="zh-TW" altLang="en-US" dirty="0"/>
              <a:t>將</a:t>
            </a:r>
            <a:r>
              <a:rPr lang="zh-TW" altLang="zh-TW" dirty="0"/>
              <a:t>特徵空間</a:t>
            </a:r>
            <a:r>
              <a:rPr lang="en-US" altLang="zh-TW" dirty="0"/>
              <a:t>(</a:t>
            </a:r>
            <a:r>
              <a:rPr lang="zh-TW" altLang="zh-TW" dirty="0"/>
              <a:t>即所有預測因子變數值所組成的向量空間</a:t>
            </a:r>
            <a:r>
              <a:rPr lang="en-US" altLang="zh-TW" dirty="0"/>
              <a:t>)</a:t>
            </a:r>
            <a:r>
              <a:rPr lang="zh-TW" altLang="en-US" dirty="0"/>
              <a:t>進行分割</a:t>
            </a:r>
            <a:r>
              <a:rPr lang="zh-TW" altLang="zh-TW" dirty="0"/>
              <a:t>，以便將具有相似</a:t>
            </a:r>
            <a:r>
              <a:rPr lang="zh-TW" altLang="en-US" dirty="0"/>
              <a:t>性的</a:t>
            </a:r>
            <a:r>
              <a:rPr lang="zh-TW" altLang="zh-TW" dirty="0"/>
              <a:t>結果</a:t>
            </a:r>
            <a:r>
              <a:rPr lang="zh-TW" altLang="en-US" dirty="0"/>
              <a:t>分為一類</a:t>
            </a:r>
            <a:r>
              <a:rPr lang="zh-TW" altLang="zh-TW" dirty="0"/>
              <a:t>，分割完成後，在每個區域內產生較為一致的預測分類結果</a:t>
            </a:r>
            <a:endParaRPr lang="zh-TW" altLang="en-US" dirty="0"/>
          </a:p>
        </p:txBody>
      </p:sp>
      <p:sp>
        <p:nvSpPr>
          <p:cNvPr id="4" name="日期版面配置區 3"/>
          <p:cNvSpPr>
            <a:spLocks noGrp="1"/>
          </p:cNvSpPr>
          <p:nvPr>
            <p:ph type="dt" sz="half" idx="10"/>
          </p:nvPr>
        </p:nvSpPr>
        <p:spPr/>
        <p:txBody>
          <a:bodyPr/>
          <a:lstStyle/>
          <a:p>
            <a:fld id="{128D76A3-B247-4F2A-9D48-D29CE001E56E}"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E59EF161-FC43-4F44-AC24-2233A71E0FC7}" type="slidenum">
              <a:rPr lang="zh-TW" altLang="en-US" smtClean="0"/>
              <a:t>37</a:t>
            </a:fld>
            <a:endParaRPr lang="zh-TW" altLang="en-US"/>
          </a:p>
        </p:txBody>
      </p:sp>
    </p:spTree>
    <p:extLst>
      <p:ext uri="{BB962C8B-B14F-4D97-AF65-F5344CB8AC3E}">
        <p14:creationId xmlns:p14="http://schemas.microsoft.com/office/powerpoint/2010/main" val="2438496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隨機森林模型</a:t>
            </a:r>
          </a:p>
        </p:txBody>
      </p:sp>
      <p:sp>
        <p:nvSpPr>
          <p:cNvPr id="3" name="內容版面配置區 2"/>
          <p:cNvSpPr>
            <a:spLocks noGrp="1"/>
          </p:cNvSpPr>
          <p:nvPr>
            <p:ph idx="1"/>
          </p:nvPr>
        </p:nvSpPr>
        <p:spPr>
          <a:xfrm>
            <a:off x="329513" y="1102611"/>
            <a:ext cx="11024287" cy="4596440"/>
          </a:xfrm>
        </p:spPr>
        <p:txBody>
          <a:bodyPr>
            <a:noAutofit/>
          </a:bodyPr>
          <a:lstStyle/>
          <a:p>
            <a:pPr>
              <a:lnSpc>
                <a:spcPct val="110000"/>
              </a:lnSpc>
            </a:pPr>
            <a:r>
              <a:rPr lang="zh-TW" altLang="zh-TW" sz="2400" dirty="0"/>
              <a:t>隨機森林</a:t>
            </a:r>
            <a:r>
              <a:rPr lang="en-US" altLang="zh-TW" sz="2400" dirty="0"/>
              <a:t>(Random Forest)</a:t>
            </a:r>
            <a:r>
              <a:rPr lang="zh-TW" altLang="zh-TW" sz="2400" dirty="0"/>
              <a:t>以決策樹</a:t>
            </a:r>
            <a:r>
              <a:rPr lang="en-US" altLang="zh-TW" sz="2400" dirty="0"/>
              <a:t>(Decision Tree)</a:t>
            </a:r>
            <a:r>
              <a:rPr lang="zh-TW" altLang="zh-TW" sz="2400" dirty="0"/>
              <a:t>為基礎的</a:t>
            </a:r>
            <a:r>
              <a:rPr lang="zh-TW" altLang="zh-TW" sz="2400" dirty="0">
                <a:solidFill>
                  <a:srgbClr val="FF0000"/>
                </a:solidFill>
              </a:rPr>
              <a:t>集成式機器學習</a:t>
            </a:r>
            <a:r>
              <a:rPr lang="zh-TW" altLang="zh-TW" sz="2400" dirty="0"/>
              <a:t>演算法，可用於迴歸分析應用及分類應用</a:t>
            </a:r>
            <a:endParaRPr lang="en-US" altLang="zh-TW" sz="2400" dirty="0"/>
          </a:p>
          <a:p>
            <a:pPr>
              <a:lnSpc>
                <a:spcPct val="110000"/>
              </a:lnSpc>
            </a:pPr>
            <a:r>
              <a:rPr lang="zh-TW" altLang="zh-TW" sz="2400" dirty="0"/>
              <a:t>隨機森林演算法利用隨機抽樣技術使單一決策樹產生結果的變異性降低，是</a:t>
            </a:r>
            <a:r>
              <a:rPr lang="en-US" altLang="zh-TW" sz="2400" u="sng" dirty="0"/>
              <a:t>Bagging</a:t>
            </a:r>
            <a:r>
              <a:rPr lang="zh-TW" altLang="zh-TW" sz="2400" u="sng" dirty="0"/>
              <a:t>技術的改良</a:t>
            </a:r>
            <a:endParaRPr lang="en-US" altLang="zh-TW" sz="2400" u="sng" dirty="0"/>
          </a:p>
          <a:p>
            <a:pPr>
              <a:lnSpc>
                <a:spcPct val="110000"/>
              </a:lnSpc>
            </a:pPr>
            <a:r>
              <a:rPr lang="zh-TW" altLang="zh-TW" sz="2400" dirty="0"/>
              <a:t>隨機森林在</a:t>
            </a:r>
            <a:r>
              <a:rPr lang="zh-TW" altLang="zh-TW" sz="2400" u="sng" dirty="0"/>
              <a:t>高維度問題</a:t>
            </a:r>
            <a:r>
              <a:rPr lang="zh-TW" altLang="zh-TW" sz="2400" dirty="0"/>
              <a:t>中達成高準確度預測，提供因子重要性量度反應每一個因子在個別及互動下的重要性</a:t>
            </a:r>
            <a:endParaRPr lang="en-US" altLang="zh-TW" sz="2400" dirty="0"/>
          </a:p>
          <a:p>
            <a:pPr>
              <a:lnSpc>
                <a:spcPct val="110000"/>
              </a:lnSpc>
            </a:pPr>
            <a:r>
              <a:rPr lang="zh-TW" altLang="zh-TW" sz="2400" dirty="0"/>
              <a:t>隨機森林可以</a:t>
            </a:r>
            <a:r>
              <a:rPr lang="zh-TW" altLang="zh-TW" sz="2400" u="sng" dirty="0"/>
              <a:t>自動地</a:t>
            </a:r>
            <a:r>
              <a:rPr lang="zh-TW" altLang="zh-TW" sz="2400" dirty="0"/>
              <a:t>由重複隨機抽樣學習資料以產生預測準確率的實際估測</a:t>
            </a:r>
            <a:endParaRPr lang="en-US" altLang="zh-TW" sz="2400" dirty="0"/>
          </a:p>
          <a:p>
            <a:pPr>
              <a:lnSpc>
                <a:spcPct val="110000"/>
              </a:lnSpc>
            </a:pPr>
            <a:r>
              <a:rPr lang="zh-TW" altLang="zh-TW" sz="2400" dirty="0"/>
              <a:t>美國司法研究所</a:t>
            </a:r>
            <a:r>
              <a:rPr lang="en-US" altLang="zh-TW" sz="2400" u="sng" dirty="0"/>
              <a:t>(NJI)</a:t>
            </a:r>
            <a:r>
              <a:rPr lang="zh-TW" altLang="zh-TW" sz="2400" u="sng" dirty="0"/>
              <a:t>與賓州費城</a:t>
            </a:r>
            <a:r>
              <a:rPr lang="zh-TW" altLang="zh-TW" sz="2400" dirty="0"/>
              <a:t>成人假釋與緩刑部門研究受保護管束人回到社會後兩年之內再犯風險預測，並已開發一套現役預測工具</a:t>
            </a:r>
            <a:endParaRPr lang="zh-TW" altLang="en-US" sz="2400" dirty="0"/>
          </a:p>
        </p:txBody>
      </p:sp>
      <p:sp>
        <p:nvSpPr>
          <p:cNvPr id="5" name="投影片編號版面配置區 4"/>
          <p:cNvSpPr>
            <a:spLocks noGrp="1"/>
          </p:cNvSpPr>
          <p:nvPr>
            <p:ph type="sldNum" sz="quarter" idx="12"/>
          </p:nvPr>
        </p:nvSpPr>
        <p:spPr/>
        <p:txBody>
          <a:bodyPr/>
          <a:lstStyle/>
          <a:p>
            <a:fld id="{4907523D-0FEA-4030-A228-253AEFA43298}" type="slidenum">
              <a:rPr lang="zh-TW" altLang="en-US" smtClean="0"/>
              <a:t>38</a:t>
            </a:fld>
            <a:endParaRPr lang="zh-TW" altLang="en-US"/>
          </a:p>
        </p:txBody>
      </p:sp>
      <p:sp>
        <p:nvSpPr>
          <p:cNvPr id="4" name="日期版面配置區 3"/>
          <p:cNvSpPr>
            <a:spLocks noGrp="1"/>
          </p:cNvSpPr>
          <p:nvPr>
            <p:ph type="dt" sz="half" idx="10"/>
          </p:nvPr>
        </p:nvSpPr>
        <p:spPr/>
        <p:txBody>
          <a:bodyPr/>
          <a:lstStyle/>
          <a:p>
            <a:fld id="{1483BF75-CF50-4380-9EC0-1EED44D9D638}" type="datetime1">
              <a:rPr lang="zh-TW" altLang="en-US" smtClean="0"/>
              <a:t>2025/2/19</a:t>
            </a:fld>
            <a:endParaRPr lang="zh-TW" altLang="en-US"/>
          </a:p>
        </p:txBody>
      </p:sp>
    </p:spTree>
    <p:extLst>
      <p:ext uri="{BB962C8B-B14F-4D97-AF65-F5344CB8AC3E}">
        <p14:creationId xmlns:p14="http://schemas.microsoft.com/office/powerpoint/2010/main" val="620639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055C204B-25C9-49E0-9CD9-3B08AF50EAD4}"/>
              </a:ext>
            </a:extLst>
          </p:cNvPr>
          <p:cNvSpPr/>
          <p:nvPr/>
        </p:nvSpPr>
        <p:spPr>
          <a:xfrm>
            <a:off x="2796090" y="2919349"/>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FE24F890-1BEB-4E9B-9BEE-3DEA0965AC28}"/>
              </a:ext>
            </a:extLst>
          </p:cNvPr>
          <p:cNvSpPr/>
          <p:nvPr/>
        </p:nvSpPr>
        <p:spPr>
          <a:xfrm>
            <a:off x="2766397" y="386541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10B21F6A-479C-4579-8EDE-B63EC5BD84F3}"/>
              </a:ext>
            </a:extLst>
          </p:cNvPr>
          <p:cNvSpPr/>
          <p:nvPr/>
        </p:nvSpPr>
        <p:spPr>
          <a:xfrm>
            <a:off x="3163231" y="336863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3AE25A59-62B7-45CC-A72E-8140E5D428A1}"/>
              </a:ext>
            </a:extLst>
          </p:cNvPr>
          <p:cNvSpPr/>
          <p:nvPr/>
        </p:nvSpPr>
        <p:spPr>
          <a:xfrm>
            <a:off x="2435866" y="336863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6" name="矩形: 圓角 5">
            <a:extLst>
              <a:ext uri="{FF2B5EF4-FFF2-40B4-BE49-F238E27FC236}">
                <a16:creationId xmlns:a16="http://schemas.microsoft.com/office/drawing/2014/main" id="{3DECE9E3-72BE-4D88-927F-08F2F0EEBA85}"/>
              </a:ext>
            </a:extLst>
          </p:cNvPr>
          <p:cNvSpPr/>
          <p:nvPr/>
        </p:nvSpPr>
        <p:spPr>
          <a:xfrm>
            <a:off x="3490792"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0A85FFF0-7BAD-4D0F-B512-25778CA1F548}"/>
              </a:ext>
            </a:extLst>
          </p:cNvPr>
          <p:cNvSpPr/>
          <p:nvPr/>
        </p:nvSpPr>
        <p:spPr>
          <a:xfrm>
            <a:off x="1902467"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8CD3C0AF-FE08-4B17-A750-068AEA0C2BE0}"/>
              </a:ext>
            </a:extLst>
          </p:cNvPr>
          <p:cNvCxnSpPr>
            <a:cxnSpLocks/>
            <a:stCxn id="2" idx="2"/>
            <a:endCxn id="5" idx="0"/>
          </p:cNvCxnSpPr>
          <p:nvPr/>
        </p:nvCxnSpPr>
        <p:spPr>
          <a:xfrm flipH="1">
            <a:off x="2700092" y="3192481"/>
            <a:ext cx="360224"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直線單箭頭接點 10">
            <a:extLst>
              <a:ext uri="{FF2B5EF4-FFF2-40B4-BE49-F238E27FC236}">
                <a16:creationId xmlns:a16="http://schemas.microsoft.com/office/drawing/2014/main" id="{62A5E8D4-A505-4C93-A381-648F8DA24B71}"/>
              </a:ext>
            </a:extLst>
          </p:cNvPr>
          <p:cNvCxnSpPr>
            <a:cxnSpLocks/>
            <a:stCxn id="2" idx="2"/>
            <a:endCxn id="4" idx="0"/>
          </p:cNvCxnSpPr>
          <p:nvPr/>
        </p:nvCxnSpPr>
        <p:spPr>
          <a:xfrm>
            <a:off x="3060316" y="3192481"/>
            <a:ext cx="367141"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9D892D18-B108-4700-A60D-95638DCD04C8}"/>
              </a:ext>
            </a:extLst>
          </p:cNvPr>
          <p:cNvCxnSpPr>
            <a:cxnSpLocks/>
            <a:stCxn id="5" idx="2"/>
            <a:endCxn id="7" idx="0"/>
          </p:cNvCxnSpPr>
          <p:nvPr/>
        </p:nvCxnSpPr>
        <p:spPr>
          <a:xfrm flipH="1">
            <a:off x="2166693" y="3641765"/>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線單箭頭接點 17">
            <a:extLst>
              <a:ext uri="{FF2B5EF4-FFF2-40B4-BE49-F238E27FC236}">
                <a16:creationId xmlns:a16="http://schemas.microsoft.com/office/drawing/2014/main" id="{29D2D045-A2B2-4DE1-B8FC-B1E6D9B85079}"/>
              </a:ext>
            </a:extLst>
          </p:cNvPr>
          <p:cNvCxnSpPr>
            <a:stCxn id="5" idx="2"/>
            <a:endCxn id="3" idx="0"/>
          </p:cNvCxnSpPr>
          <p:nvPr/>
        </p:nvCxnSpPr>
        <p:spPr>
          <a:xfrm>
            <a:off x="2700092" y="3641765"/>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33BF7E95-11B4-4BD5-B982-A9C79E89AA6B}"/>
              </a:ext>
            </a:extLst>
          </p:cNvPr>
          <p:cNvCxnSpPr>
            <a:stCxn id="4" idx="2"/>
            <a:endCxn id="6" idx="0"/>
          </p:cNvCxnSpPr>
          <p:nvPr/>
        </p:nvCxnSpPr>
        <p:spPr>
          <a:xfrm>
            <a:off x="3427457" y="3641765"/>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矩形: 圓角 22">
            <a:extLst>
              <a:ext uri="{FF2B5EF4-FFF2-40B4-BE49-F238E27FC236}">
                <a16:creationId xmlns:a16="http://schemas.microsoft.com/office/drawing/2014/main" id="{FA94916E-F8AD-40FD-8DAE-18903891E8C6}"/>
              </a:ext>
            </a:extLst>
          </p:cNvPr>
          <p:cNvSpPr/>
          <p:nvPr/>
        </p:nvSpPr>
        <p:spPr>
          <a:xfrm>
            <a:off x="6116041" y="283028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24" name="矩形: 圓角 23">
            <a:extLst>
              <a:ext uri="{FF2B5EF4-FFF2-40B4-BE49-F238E27FC236}">
                <a16:creationId xmlns:a16="http://schemas.microsoft.com/office/drawing/2014/main" id="{B10A7F7A-98C1-42F1-8BA1-E9587180DC68}"/>
              </a:ext>
            </a:extLst>
          </p:cNvPr>
          <p:cNvSpPr/>
          <p:nvPr/>
        </p:nvSpPr>
        <p:spPr>
          <a:xfrm>
            <a:off x="6048748" y="3823854"/>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C94106BC-0FA1-46C9-A0D6-E4097D20A404}"/>
              </a:ext>
            </a:extLst>
          </p:cNvPr>
          <p:cNvSpPr/>
          <p:nvPr/>
        </p:nvSpPr>
        <p:spPr>
          <a:xfrm>
            <a:off x="6445582" y="3327069"/>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95B82F53-2806-4BDC-958D-CBD44FA7CCFF}"/>
              </a:ext>
            </a:extLst>
          </p:cNvPr>
          <p:cNvSpPr/>
          <p:nvPr/>
        </p:nvSpPr>
        <p:spPr>
          <a:xfrm>
            <a:off x="5718217" y="3327069"/>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27" name="矩形: 圓角 26">
            <a:extLst>
              <a:ext uri="{FF2B5EF4-FFF2-40B4-BE49-F238E27FC236}">
                <a16:creationId xmlns:a16="http://schemas.microsoft.com/office/drawing/2014/main" id="{29C9333A-6447-43B5-A68D-4F84A1FEAF4F}"/>
              </a:ext>
            </a:extLst>
          </p:cNvPr>
          <p:cNvSpPr/>
          <p:nvPr/>
        </p:nvSpPr>
        <p:spPr>
          <a:xfrm>
            <a:off x="6773143"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0FE28E7E-1ECF-47B7-AFBF-B5788A6A0C26}"/>
              </a:ext>
            </a:extLst>
          </p:cNvPr>
          <p:cNvSpPr/>
          <p:nvPr/>
        </p:nvSpPr>
        <p:spPr>
          <a:xfrm>
            <a:off x="5184818"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29" name="直線單箭頭接點 28">
            <a:extLst>
              <a:ext uri="{FF2B5EF4-FFF2-40B4-BE49-F238E27FC236}">
                <a16:creationId xmlns:a16="http://schemas.microsoft.com/office/drawing/2014/main" id="{2C3777EF-DAA6-4B98-BA3B-9AFB12629AFE}"/>
              </a:ext>
            </a:extLst>
          </p:cNvPr>
          <p:cNvCxnSpPr>
            <a:cxnSpLocks/>
            <a:stCxn id="23" idx="2"/>
            <a:endCxn id="26" idx="0"/>
          </p:cNvCxnSpPr>
          <p:nvPr/>
        </p:nvCxnSpPr>
        <p:spPr>
          <a:xfrm flipH="1">
            <a:off x="5982443" y="3103416"/>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919FFEB0-81A2-4881-9D38-4875F0451AF5}"/>
              </a:ext>
            </a:extLst>
          </p:cNvPr>
          <p:cNvCxnSpPr>
            <a:cxnSpLocks/>
            <a:stCxn id="23" idx="2"/>
            <a:endCxn id="25" idx="0"/>
          </p:cNvCxnSpPr>
          <p:nvPr/>
        </p:nvCxnSpPr>
        <p:spPr>
          <a:xfrm>
            <a:off x="6380267" y="3103416"/>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1170AEBF-B7F6-44C4-B194-558FB896F5CB}"/>
              </a:ext>
            </a:extLst>
          </p:cNvPr>
          <p:cNvCxnSpPr>
            <a:cxnSpLocks/>
            <a:stCxn id="26" idx="2"/>
            <a:endCxn id="28" idx="0"/>
          </p:cNvCxnSpPr>
          <p:nvPr/>
        </p:nvCxnSpPr>
        <p:spPr>
          <a:xfrm flipH="1">
            <a:off x="5449044" y="3600201"/>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645FAED8-202A-42BB-8FC4-0A35A9B21F0E}"/>
              </a:ext>
            </a:extLst>
          </p:cNvPr>
          <p:cNvCxnSpPr>
            <a:stCxn id="26" idx="2"/>
            <a:endCxn id="24" idx="0"/>
          </p:cNvCxnSpPr>
          <p:nvPr/>
        </p:nvCxnSpPr>
        <p:spPr>
          <a:xfrm>
            <a:off x="5982443" y="3600201"/>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3CD20F8C-BEB5-4641-9F81-35420B08B5EF}"/>
              </a:ext>
            </a:extLst>
          </p:cNvPr>
          <p:cNvCxnSpPr>
            <a:stCxn id="25" idx="2"/>
            <a:endCxn id="27" idx="0"/>
          </p:cNvCxnSpPr>
          <p:nvPr/>
        </p:nvCxnSpPr>
        <p:spPr>
          <a:xfrm>
            <a:off x="6709808" y="3600201"/>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矩形: 圓角 33">
            <a:extLst>
              <a:ext uri="{FF2B5EF4-FFF2-40B4-BE49-F238E27FC236}">
                <a16:creationId xmlns:a16="http://schemas.microsoft.com/office/drawing/2014/main" id="{D650954E-5B18-4BCC-844A-46E8CB8E4DEF}"/>
              </a:ext>
            </a:extLst>
          </p:cNvPr>
          <p:cNvSpPr/>
          <p:nvPr/>
        </p:nvSpPr>
        <p:spPr>
          <a:xfrm>
            <a:off x="4815693" y="4320639"/>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5" name="矩形: 圓角 34">
            <a:extLst>
              <a:ext uri="{FF2B5EF4-FFF2-40B4-BE49-F238E27FC236}">
                <a16:creationId xmlns:a16="http://schemas.microsoft.com/office/drawing/2014/main" id="{4B3BF891-8035-406C-AD45-E916E5C24ADF}"/>
              </a:ext>
            </a:extLst>
          </p:cNvPr>
          <p:cNvSpPr/>
          <p:nvPr/>
        </p:nvSpPr>
        <p:spPr>
          <a:xfrm>
            <a:off x="5587589" y="4320639"/>
            <a:ext cx="528452" cy="273132"/>
          </a:xfrm>
          <a:prstGeom prst="roundRect">
            <a:avLst/>
          </a:prstGeom>
          <a:solidFill>
            <a:srgbClr val="00B0F0"/>
          </a:solidFill>
          <a:ln>
            <a:solidFill>
              <a:schemeClr val="tx1"/>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37" name="直線單箭頭接點 36">
            <a:extLst>
              <a:ext uri="{FF2B5EF4-FFF2-40B4-BE49-F238E27FC236}">
                <a16:creationId xmlns:a16="http://schemas.microsoft.com/office/drawing/2014/main" id="{5C7D72B0-E4BF-4D1D-BE16-A87DD4A3ABC9}"/>
              </a:ext>
            </a:extLst>
          </p:cNvPr>
          <p:cNvCxnSpPr>
            <a:stCxn id="28" idx="2"/>
            <a:endCxn id="34" idx="0"/>
          </p:cNvCxnSpPr>
          <p:nvPr/>
        </p:nvCxnSpPr>
        <p:spPr>
          <a:xfrm flipH="1">
            <a:off x="5079919" y="4096986"/>
            <a:ext cx="369125"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D4714A53-AF5A-4063-8835-A65AF8D71AE3}"/>
              </a:ext>
            </a:extLst>
          </p:cNvPr>
          <p:cNvCxnSpPr>
            <a:stCxn id="28" idx="2"/>
            <a:endCxn id="35" idx="0"/>
          </p:cNvCxnSpPr>
          <p:nvPr/>
        </p:nvCxnSpPr>
        <p:spPr>
          <a:xfrm>
            <a:off x="5449044" y="4096986"/>
            <a:ext cx="4027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F80801A1-906D-4D2A-8F5F-756FB6E8B145}"/>
              </a:ext>
            </a:extLst>
          </p:cNvPr>
          <p:cNvSpPr/>
          <p:nvPr/>
        </p:nvSpPr>
        <p:spPr>
          <a:xfrm>
            <a:off x="9472057" y="278278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ln w="19050">
                <a:solidFill>
                  <a:schemeClr val="tx1"/>
                </a:solidFill>
              </a:ln>
            </a:endParaRPr>
          </a:p>
        </p:txBody>
      </p:sp>
      <p:sp>
        <p:nvSpPr>
          <p:cNvPr id="41" name="矩形: 圓角 40">
            <a:extLst>
              <a:ext uri="{FF2B5EF4-FFF2-40B4-BE49-F238E27FC236}">
                <a16:creationId xmlns:a16="http://schemas.microsoft.com/office/drawing/2014/main" id="{E7CE5055-063A-4505-94D2-4482D7254CC8}"/>
              </a:ext>
            </a:extLst>
          </p:cNvPr>
          <p:cNvSpPr/>
          <p:nvPr/>
        </p:nvSpPr>
        <p:spPr>
          <a:xfrm>
            <a:off x="9271662" y="377635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2C1ED9C6-AD1C-408B-9D3A-43A3A5DDD8D3}"/>
              </a:ext>
            </a:extLst>
          </p:cNvPr>
          <p:cNvSpPr/>
          <p:nvPr/>
        </p:nvSpPr>
        <p:spPr>
          <a:xfrm>
            <a:off x="9801598" y="3279568"/>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6A3EEFCE-7F33-41E6-A545-C167277BA84C}"/>
              </a:ext>
            </a:extLst>
          </p:cNvPr>
          <p:cNvSpPr/>
          <p:nvPr/>
        </p:nvSpPr>
        <p:spPr>
          <a:xfrm>
            <a:off x="9074233" y="3279568"/>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矩形: 圓角 43">
            <a:extLst>
              <a:ext uri="{FF2B5EF4-FFF2-40B4-BE49-F238E27FC236}">
                <a16:creationId xmlns:a16="http://schemas.microsoft.com/office/drawing/2014/main" id="{D3525F2E-C50C-4C3A-9567-4FC25CF56350}"/>
              </a:ext>
            </a:extLst>
          </p:cNvPr>
          <p:cNvSpPr/>
          <p:nvPr/>
        </p:nvSpPr>
        <p:spPr>
          <a:xfrm>
            <a:off x="10535392"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5" name="矩形: 圓角 44">
            <a:extLst>
              <a:ext uri="{FF2B5EF4-FFF2-40B4-BE49-F238E27FC236}">
                <a16:creationId xmlns:a16="http://schemas.microsoft.com/office/drawing/2014/main" id="{8CC0014F-8C7E-489B-8A1C-15AF3B057A16}"/>
              </a:ext>
            </a:extLst>
          </p:cNvPr>
          <p:cNvSpPr/>
          <p:nvPr/>
        </p:nvSpPr>
        <p:spPr>
          <a:xfrm>
            <a:off x="8540834"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9F661590-9D40-4B2B-89FF-1765EE4D27F3}"/>
              </a:ext>
            </a:extLst>
          </p:cNvPr>
          <p:cNvCxnSpPr>
            <a:cxnSpLocks/>
            <a:stCxn id="40" idx="2"/>
            <a:endCxn id="43" idx="0"/>
          </p:cNvCxnSpPr>
          <p:nvPr/>
        </p:nvCxnSpPr>
        <p:spPr>
          <a:xfrm flipH="1">
            <a:off x="9338459" y="3055915"/>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B3BEF1DC-4F04-43F9-B0A2-44BDA35C1BB4}"/>
              </a:ext>
            </a:extLst>
          </p:cNvPr>
          <p:cNvCxnSpPr>
            <a:cxnSpLocks/>
            <a:stCxn id="40" idx="2"/>
            <a:endCxn id="42" idx="0"/>
          </p:cNvCxnSpPr>
          <p:nvPr/>
        </p:nvCxnSpPr>
        <p:spPr>
          <a:xfrm>
            <a:off x="9736283" y="3055915"/>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EC0EBA83-D600-409F-A4F1-3C00840C4CE7}"/>
              </a:ext>
            </a:extLst>
          </p:cNvPr>
          <p:cNvCxnSpPr>
            <a:cxnSpLocks/>
            <a:stCxn id="43" idx="2"/>
            <a:endCxn id="45" idx="0"/>
          </p:cNvCxnSpPr>
          <p:nvPr/>
        </p:nvCxnSpPr>
        <p:spPr>
          <a:xfrm flipH="1">
            <a:off x="8805060" y="3552700"/>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線單箭頭接點 48">
            <a:extLst>
              <a:ext uri="{FF2B5EF4-FFF2-40B4-BE49-F238E27FC236}">
                <a16:creationId xmlns:a16="http://schemas.microsoft.com/office/drawing/2014/main" id="{288DDA3F-0C82-4893-9D42-8441B2565168}"/>
              </a:ext>
            </a:extLst>
          </p:cNvPr>
          <p:cNvCxnSpPr>
            <a:stCxn id="43" idx="2"/>
            <a:endCxn id="41" idx="0"/>
          </p:cNvCxnSpPr>
          <p:nvPr/>
        </p:nvCxnSpPr>
        <p:spPr>
          <a:xfrm>
            <a:off x="9338459" y="3552700"/>
            <a:ext cx="19742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線單箭頭接點 49">
            <a:extLst>
              <a:ext uri="{FF2B5EF4-FFF2-40B4-BE49-F238E27FC236}">
                <a16:creationId xmlns:a16="http://schemas.microsoft.com/office/drawing/2014/main" id="{FDC03113-E048-43AD-A6D5-E6FF196B418A}"/>
              </a:ext>
            </a:extLst>
          </p:cNvPr>
          <p:cNvCxnSpPr>
            <a:stCxn id="42" idx="2"/>
            <a:endCxn id="44" idx="0"/>
          </p:cNvCxnSpPr>
          <p:nvPr/>
        </p:nvCxnSpPr>
        <p:spPr>
          <a:xfrm>
            <a:off x="10065824" y="3552700"/>
            <a:ext cx="73379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矩形: 圓角 50">
            <a:extLst>
              <a:ext uri="{FF2B5EF4-FFF2-40B4-BE49-F238E27FC236}">
                <a16:creationId xmlns:a16="http://schemas.microsoft.com/office/drawing/2014/main" id="{CDB0AF64-A449-429E-AF57-6C90E072F957}"/>
              </a:ext>
            </a:extLst>
          </p:cNvPr>
          <p:cNvSpPr/>
          <p:nvPr/>
        </p:nvSpPr>
        <p:spPr>
          <a:xfrm>
            <a:off x="9537372" y="427313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2" name="矩形: 圓角 51">
            <a:extLst>
              <a:ext uri="{FF2B5EF4-FFF2-40B4-BE49-F238E27FC236}">
                <a16:creationId xmlns:a16="http://schemas.microsoft.com/office/drawing/2014/main" id="{E12E1F94-16C9-4E4D-83E0-622780278D55}"/>
              </a:ext>
            </a:extLst>
          </p:cNvPr>
          <p:cNvSpPr/>
          <p:nvPr/>
        </p:nvSpPr>
        <p:spPr>
          <a:xfrm>
            <a:off x="9904269"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D85706D0-771A-4530-9943-FF8901D5CE72}"/>
              </a:ext>
            </a:extLst>
          </p:cNvPr>
          <p:cNvCxnSpPr>
            <a:stCxn id="42" idx="2"/>
            <a:endCxn id="52" idx="0"/>
          </p:cNvCxnSpPr>
          <p:nvPr/>
        </p:nvCxnSpPr>
        <p:spPr>
          <a:xfrm>
            <a:off x="10065824" y="3552700"/>
            <a:ext cx="1026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8C21D250-962C-4D32-933D-EBD5A88C34E5}"/>
              </a:ext>
            </a:extLst>
          </p:cNvPr>
          <p:cNvSpPr/>
          <p:nvPr/>
        </p:nvSpPr>
        <p:spPr>
          <a:xfrm>
            <a:off x="10278590" y="4273138"/>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61" name="直線單箭頭接點 60">
            <a:extLst>
              <a:ext uri="{FF2B5EF4-FFF2-40B4-BE49-F238E27FC236}">
                <a16:creationId xmlns:a16="http://schemas.microsoft.com/office/drawing/2014/main" id="{CB373066-26A0-4B4C-9CD2-AD1492D7C570}"/>
              </a:ext>
            </a:extLst>
          </p:cNvPr>
          <p:cNvCxnSpPr>
            <a:cxnSpLocks/>
            <a:stCxn id="52" idx="2"/>
            <a:endCxn id="60" idx="0"/>
          </p:cNvCxnSpPr>
          <p:nvPr/>
        </p:nvCxnSpPr>
        <p:spPr>
          <a:xfrm>
            <a:off x="10168495" y="4049485"/>
            <a:ext cx="37432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25674EB1-9B07-4CC1-A8C5-4772157A1DAC}"/>
              </a:ext>
            </a:extLst>
          </p:cNvPr>
          <p:cNvCxnSpPr>
            <a:cxnSpLocks/>
            <a:stCxn id="52" idx="2"/>
            <a:endCxn id="51" idx="0"/>
          </p:cNvCxnSpPr>
          <p:nvPr/>
        </p:nvCxnSpPr>
        <p:spPr>
          <a:xfrm flipH="1">
            <a:off x="9801598" y="4049485"/>
            <a:ext cx="366897"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5C531607-C543-4E1C-A336-BB92DA2AE576}"/>
              </a:ext>
            </a:extLst>
          </p:cNvPr>
          <p:cNvSpPr/>
          <p:nvPr/>
        </p:nvSpPr>
        <p:spPr>
          <a:xfrm>
            <a:off x="4702259"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76260CC5-9485-47A8-8BF9-7366E64FED22}"/>
              </a:ext>
            </a:extLst>
          </p:cNvPr>
          <p:cNvSpPr/>
          <p:nvPr/>
        </p:nvSpPr>
        <p:spPr>
          <a:xfrm>
            <a:off x="1645108"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13EB6211-9ECA-495D-944F-0B06F09A9E56}"/>
              </a:ext>
            </a:extLst>
          </p:cNvPr>
          <p:cNvSpPr/>
          <p:nvPr/>
        </p:nvSpPr>
        <p:spPr>
          <a:xfrm>
            <a:off x="8345261" y="262840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 name="直線接點 76">
            <a:extLst>
              <a:ext uri="{FF2B5EF4-FFF2-40B4-BE49-F238E27FC236}">
                <a16:creationId xmlns:a16="http://schemas.microsoft.com/office/drawing/2014/main" id="{47B6F8AD-8A7E-4E7D-B500-1219F021AC0B}"/>
              </a:ext>
            </a:extLst>
          </p:cNvPr>
          <p:cNvCxnSpPr/>
          <p:nvPr/>
        </p:nvCxnSpPr>
        <p:spPr>
          <a:xfrm>
            <a:off x="7760524" y="3699163"/>
            <a:ext cx="439387"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矩形: 圓角 77">
            <a:extLst>
              <a:ext uri="{FF2B5EF4-FFF2-40B4-BE49-F238E27FC236}">
                <a16:creationId xmlns:a16="http://schemas.microsoft.com/office/drawing/2014/main" id="{A5AE02A9-1394-4C07-8CD6-7602C6E7951F}"/>
              </a:ext>
            </a:extLst>
          </p:cNvPr>
          <p:cNvSpPr/>
          <p:nvPr/>
        </p:nvSpPr>
        <p:spPr>
          <a:xfrm>
            <a:off x="4930612" y="13290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再犯預測個案資料</a:t>
            </a:r>
          </a:p>
        </p:txBody>
      </p:sp>
      <p:cxnSp>
        <p:nvCxnSpPr>
          <p:cNvPr id="80" name="接點: 肘形 79">
            <a:extLst>
              <a:ext uri="{FF2B5EF4-FFF2-40B4-BE49-F238E27FC236}">
                <a16:creationId xmlns:a16="http://schemas.microsoft.com/office/drawing/2014/main" id="{7CE4676B-29B6-44F7-B92B-DCF4DC41A548}"/>
              </a:ext>
            </a:extLst>
          </p:cNvPr>
          <p:cNvCxnSpPr>
            <a:stCxn id="78" idx="2"/>
            <a:endCxn id="74" idx="0"/>
          </p:cNvCxnSpPr>
          <p:nvPr/>
        </p:nvCxnSpPr>
        <p:spPr>
          <a:xfrm rot="5400000">
            <a:off x="4241937" y="700862"/>
            <a:ext cx="757053" cy="3054491"/>
          </a:xfrm>
          <a:prstGeom prst="bentConnector3">
            <a:avLst>
              <a:gd name="adj1" fmla="val 5156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21EFE61E-F3D2-44AB-B923-CB2D65804E92}"/>
              </a:ext>
            </a:extLst>
          </p:cNvPr>
          <p:cNvCxnSpPr>
            <a:stCxn id="78" idx="2"/>
            <a:endCxn id="75" idx="0"/>
          </p:cNvCxnSpPr>
          <p:nvPr/>
        </p:nvCxnSpPr>
        <p:spPr>
          <a:xfrm rot="16200000" flipH="1">
            <a:off x="7581128" y="416161"/>
            <a:ext cx="778823" cy="364566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接點: 肘形 83">
            <a:extLst>
              <a:ext uri="{FF2B5EF4-FFF2-40B4-BE49-F238E27FC236}">
                <a16:creationId xmlns:a16="http://schemas.microsoft.com/office/drawing/2014/main" id="{077206B0-4E17-4D4B-89F5-09842A2CAA05}"/>
              </a:ext>
            </a:extLst>
          </p:cNvPr>
          <p:cNvCxnSpPr>
            <a:stCxn id="78" idx="2"/>
            <a:endCxn id="73" idx="0"/>
          </p:cNvCxnSpPr>
          <p:nvPr/>
        </p:nvCxnSpPr>
        <p:spPr>
          <a:xfrm rot="16200000" flipH="1">
            <a:off x="5770512" y="2226777"/>
            <a:ext cx="757053" cy="266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圓角 87">
            <a:extLst>
              <a:ext uri="{FF2B5EF4-FFF2-40B4-BE49-F238E27FC236}">
                <a16:creationId xmlns:a16="http://schemas.microsoft.com/office/drawing/2014/main" id="{0B9BF70D-775A-4297-9190-89514721C2EE}"/>
              </a:ext>
            </a:extLst>
          </p:cNvPr>
          <p:cNvSpPr/>
          <p:nvPr/>
        </p:nvSpPr>
        <p:spPr>
          <a:xfrm>
            <a:off x="4930610" y="52434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結果整合</a:t>
            </a:r>
            <a:r>
              <a:rPr lang="en-US" altLang="zh-TW" b="1"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b="1" dirty="0">
                <a:solidFill>
                  <a:schemeClr val="tx1"/>
                </a:solidFill>
                <a:latin typeface="微軟正黑體" panose="020B0604030504040204" pitchFamily="34" charset="-120"/>
                <a:ea typeface="微軟正黑體" panose="020B0604030504040204" pitchFamily="34" charset="-120"/>
              </a:rPr>
              <a:t>多數決</a:t>
            </a:r>
          </a:p>
        </p:txBody>
      </p:sp>
      <p:cxnSp>
        <p:nvCxnSpPr>
          <p:cNvPr id="90" name="接點: 肘形 89">
            <a:extLst>
              <a:ext uri="{FF2B5EF4-FFF2-40B4-BE49-F238E27FC236}">
                <a16:creationId xmlns:a16="http://schemas.microsoft.com/office/drawing/2014/main" id="{743744EA-4FE6-4CBD-A874-EEEEECA981DF}"/>
              </a:ext>
            </a:extLst>
          </p:cNvPr>
          <p:cNvCxnSpPr>
            <a:stCxn id="73" idx="2"/>
            <a:endCxn id="88" idx="0"/>
          </p:cNvCxnSpPr>
          <p:nvPr/>
        </p:nvCxnSpPr>
        <p:spPr>
          <a:xfrm rot="5400000">
            <a:off x="5914253" y="5007333"/>
            <a:ext cx="469568" cy="2662"/>
          </a:xfrm>
          <a:prstGeom prst="bentConnector3">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2" name="接點: 肘形 91">
            <a:extLst>
              <a:ext uri="{FF2B5EF4-FFF2-40B4-BE49-F238E27FC236}">
                <a16:creationId xmlns:a16="http://schemas.microsoft.com/office/drawing/2014/main" id="{40A9215B-0C9E-4459-87B2-AF525AF14FBA}"/>
              </a:ext>
            </a:extLst>
          </p:cNvPr>
          <p:cNvCxnSpPr>
            <a:stCxn id="74" idx="2"/>
            <a:endCxn id="88" idx="1"/>
          </p:cNvCxnSpPr>
          <p:nvPr/>
        </p:nvCxnSpPr>
        <p:spPr>
          <a:xfrm rot="16200000" flipH="1">
            <a:off x="3646996" y="4220100"/>
            <a:ext cx="729835" cy="1837393"/>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4" name="接點: 肘形 93">
            <a:extLst>
              <a:ext uri="{FF2B5EF4-FFF2-40B4-BE49-F238E27FC236}">
                <a16:creationId xmlns:a16="http://schemas.microsoft.com/office/drawing/2014/main" id="{443A7BE1-6B61-4341-84D5-AE91925A4F13}"/>
              </a:ext>
            </a:extLst>
          </p:cNvPr>
          <p:cNvCxnSpPr>
            <a:stCxn id="75" idx="2"/>
            <a:endCxn id="88" idx="3"/>
          </p:cNvCxnSpPr>
          <p:nvPr/>
        </p:nvCxnSpPr>
        <p:spPr>
          <a:xfrm rot="5400000">
            <a:off x="8225054" y="3935398"/>
            <a:ext cx="708065" cy="2428568"/>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矩形: 圓角 97">
            <a:extLst>
              <a:ext uri="{FF2B5EF4-FFF2-40B4-BE49-F238E27FC236}">
                <a16:creationId xmlns:a16="http://schemas.microsoft.com/office/drawing/2014/main" id="{6FBE45D0-6070-4469-B7FA-1266C041B63C}"/>
              </a:ext>
            </a:extLst>
          </p:cNvPr>
          <p:cNvSpPr/>
          <p:nvPr/>
        </p:nvSpPr>
        <p:spPr>
          <a:xfrm>
            <a:off x="4930611" y="6240481"/>
            <a:ext cx="2434191" cy="421576"/>
          </a:xfrm>
          <a:prstGeom prst="roundRect">
            <a:avLst/>
          </a:prstGeom>
          <a:solidFill>
            <a:srgbClr val="92D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最後預測結果</a:t>
            </a:r>
          </a:p>
        </p:txBody>
      </p:sp>
      <p:sp>
        <p:nvSpPr>
          <p:cNvPr id="99" name="箭號: 向下 98">
            <a:extLst>
              <a:ext uri="{FF2B5EF4-FFF2-40B4-BE49-F238E27FC236}">
                <a16:creationId xmlns:a16="http://schemas.microsoft.com/office/drawing/2014/main" id="{40B30CA8-4668-4E38-AEB4-38259019BFA7}"/>
              </a:ext>
            </a:extLst>
          </p:cNvPr>
          <p:cNvSpPr/>
          <p:nvPr/>
        </p:nvSpPr>
        <p:spPr>
          <a:xfrm>
            <a:off x="5982443" y="5870365"/>
            <a:ext cx="330531" cy="29886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標題 102">
            <a:extLst>
              <a:ext uri="{FF2B5EF4-FFF2-40B4-BE49-F238E27FC236}">
                <a16:creationId xmlns:a16="http://schemas.microsoft.com/office/drawing/2014/main" id="{112F93CE-3A86-4C57-A11D-B9B3B781D587}"/>
              </a:ext>
            </a:extLst>
          </p:cNvPr>
          <p:cNvSpPr>
            <a:spLocks noGrp="1"/>
          </p:cNvSpPr>
          <p:nvPr>
            <p:ph type="title"/>
          </p:nvPr>
        </p:nvSpPr>
        <p:spPr>
          <a:xfrm>
            <a:off x="889906" y="82910"/>
            <a:ext cx="10515600" cy="1325563"/>
          </a:xfrm>
        </p:spPr>
        <p:txBody>
          <a:bodyPr>
            <a:normAutofit/>
          </a:bodyPr>
          <a:lstStyle/>
          <a:p>
            <a:r>
              <a:rPr lang="zh-TW" altLang="en-US" sz="4000" b="1" dirty="0">
                <a:solidFill>
                  <a:srgbClr val="0070C0"/>
                </a:solidFill>
                <a:latin typeface="微軟正黑體" panose="020B0604030504040204" pitchFamily="34" charset="-120"/>
                <a:ea typeface="微軟正黑體" panose="020B0604030504040204" pitchFamily="34" charset="-120"/>
              </a:rPr>
              <a:t>隨機森林</a:t>
            </a:r>
          </a:p>
        </p:txBody>
      </p:sp>
      <p:sp>
        <p:nvSpPr>
          <p:cNvPr id="105" name="文字方塊 104">
            <a:extLst>
              <a:ext uri="{FF2B5EF4-FFF2-40B4-BE49-F238E27FC236}">
                <a16:creationId xmlns:a16="http://schemas.microsoft.com/office/drawing/2014/main" id="{220EED86-C443-46E7-B67D-B43C55782D98}"/>
              </a:ext>
            </a:extLst>
          </p:cNvPr>
          <p:cNvSpPr txBox="1"/>
          <p:nvPr/>
        </p:nvSpPr>
        <p:spPr>
          <a:xfrm>
            <a:off x="10741618" y="2577835"/>
            <a:ext cx="564578" cy="369332"/>
          </a:xfrm>
          <a:prstGeom prst="rect">
            <a:avLst/>
          </a:prstGeom>
          <a:noFill/>
        </p:spPr>
        <p:txBody>
          <a:bodyPr wrap="none" rtlCol="0">
            <a:spAutoFit/>
          </a:bodyPr>
          <a:lstStyle/>
          <a:p>
            <a:r>
              <a:rPr lang="en-US" altLang="zh-TW" dirty="0"/>
              <a:t>RFN</a:t>
            </a:r>
            <a:endParaRPr lang="zh-TW" altLang="en-US" dirty="0"/>
          </a:p>
        </p:txBody>
      </p:sp>
      <p:sp>
        <p:nvSpPr>
          <p:cNvPr id="106" name="文字方塊 105">
            <a:extLst>
              <a:ext uri="{FF2B5EF4-FFF2-40B4-BE49-F238E27FC236}">
                <a16:creationId xmlns:a16="http://schemas.microsoft.com/office/drawing/2014/main" id="{8BCD61F3-6915-4258-9C08-52830D5C82DA}"/>
              </a:ext>
            </a:extLst>
          </p:cNvPr>
          <p:cNvSpPr txBox="1"/>
          <p:nvPr/>
        </p:nvSpPr>
        <p:spPr>
          <a:xfrm>
            <a:off x="7065959" y="2567940"/>
            <a:ext cx="532518" cy="369332"/>
          </a:xfrm>
          <a:prstGeom prst="rect">
            <a:avLst/>
          </a:prstGeom>
          <a:noFill/>
        </p:spPr>
        <p:txBody>
          <a:bodyPr wrap="none" rtlCol="0">
            <a:spAutoFit/>
          </a:bodyPr>
          <a:lstStyle/>
          <a:p>
            <a:r>
              <a:rPr lang="en-US" altLang="zh-TW" dirty="0"/>
              <a:t>RF2</a:t>
            </a:r>
            <a:endParaRPr lang="zh-TW" altLang="en-US" dirty="0"/>
          </a:p>
        </p:txBody>
      </p:sp>
      <p:sp>
        <p:nvSpPr>
          <p:cNvPr id="107" name="文字方塊 106">
            <a:extLst>
              <a:ext uri="{FF2B5EF4-FFF2-40B4-BE49-F238E27FC236}">
                <a16:creationId xmlns:a16="http://schemas.microsoft.com/office/drawing/2014/main" id="{F5EE7DFB-8C7F-48F0-8D00-F6278498169A}"/>
              </a:ext>
            </a:extLst>
          </p:cNvPr>
          <p:cNvSpPr txBox="1"/>
          <p:nvPr/>
        </p:nvSpPr>
        <p:spPr>
          <a:xfrm>
            <a:off x="3997493" y="2606634"/>
            <a:ext cx="532518" cy="369332"/>
          </a:xfrm>
          <a:prstGeom prst="rect">
            <a:avLst/>
          </a:prstGeom>
          <a:noFill/>
        </p:spPr>
        <p:txBody>
          <a:bodyPr wrap="none" rtlCol="0">
            <a:spAutoFit/>
          </a:bodyPr>
          <a:lstStyle/>
          <a:p>
            <a:r>
              <a:rPr lang="en-US" altLang="zh-TW" dirty="0"/>
              <a:t>RF1</a:t>
            </a:r>
            <a:endParaRPr lang="zh-TW" altLang="en-US" dirty="0"/>
          </a:p>
        </p:txBody>
      </p:sp>
      <p:sp>
        <p:nvSpPr>
          <p:cNvPr id="8" name="日期版面配置區 7">
            <a:extLst>
              <a:ext uri="{FF2B5EF4-FFF2-40B4-BE49-F238E27FC236}">
                <a16:creationId xmlns:a16="http://schemas.microsoft.com/office/drawing/2014/main" id="{878662A3-942D-4AC2-9620-BBBE7C8C2245}"/>
              </a:ext>
            </a:extLst>
          </p:cNvPr>
          <p:cNvSpPr>
            <a:spLocks noGrp="1"/>
          </p:cNvSpPr>
          <p:nvPr>
            <p:ph type="dt" sz="half" idx="10"/>
          </p:nvPr>
        </p:nvSpPr>
        <p:spPr/>
        <p:txBody>
          <a:bodyPr/>
          <a:lstStyle/>
          <a:p>
            <a:fld id="{8AD44293-5B37-43C6-B42A-BD5FAF592ED3}" type="datetime1">
              <a:rPr lang="zh-TW" altLang="en-US" smtClean="0"/>
              <a:t>2025/2/19</a:t>
            </a:fld>
            <a:endParaRPr lang="zh-TW" altLang="en-US"/>
          </a:p>
        </p:txBody>
      </p:sp>
      <p:sp>
        <p:nvSpPr>
          <p:cNvPr id="10" name="投影片編號版面配置區 9">
            <a:extLst>
              <a:ext uri="{FF2B5EF4-FFF2-40B4-BE49-F238E27FC236}">
                <a16:creationId xmlns:a16="http://schemas.microsoft.com/office/drawing/2014/main" id="{1C3827F3-51FC-4218-96AC-5B5F7917705C}"/>
              </a:ext>
            </a:extLst>
          </p:cNvPr>
          <p:cNvSpPr>
            <a:spLocks noGrp="1"/>
          </p:cNvSpPr>
          <p:nvPr>
            <p:ph type="sldNum" sz="quarter" idx="12"/>
          </p:nvPr>
        </p:nvSpPr>
        <p:spPr/>
        <p:txBody>
          <a:bodyPr/>
          <a:lstStyle/>
          <a:p>
            <a:fld id="{ACCEA5E3-4239-4804-B7B9-850C54ED6FBF}" type="slidenum">
              <a:rPr lang="zh-TW" altLang="en-US" smtClean="0"/>
              <a:t>39</a:t>
            </a:fld>
            <a:endParaRPr lang="zh-TW" altLang="en-US"/>
          </a:p>
        </p:txBody>
      </p:sp>
      <p:sp>
        <p:nvSpPr>
          <p:cNvPr id="67" name="文字方塊 66">
            <a:extLst>
              <a:ext uri="{FF2B5EF4-FFF2-40B4-BE49-F238E27FC236}">
                <a16:creationId xmlns:a16="http://schemas.microsoft.com/office/drawing/2014/main" id="{B8411981-B5A9-4A27-9578-B7525B50036C}"/>
              </a:ext>
            </a:extLst>
          </p:cNvPr>
          <p:cNvSpPr txBox="1"/>
          <p:nvPr/>
        </p:nvSpPr>
        <p:spPr>
          <a:xfrm>
            <a:off x="3093216" y="493577"/>
            <a:ext cx="6097218" cy="369332"/>
          </a:xfrm>
          <a:prstGeom prst="rect">
            <a:avLst/>
          </a:prstGeom>
          <a:noFill/>
        </p:spPr>
        <p:txBody>
          <a:bodyPr wrap="square">
            <a:spAutoFit/>
          </a:bodyPr>
          <a:lstStyle/>
          <a:p>
            <a:r>
              <a:rPr lang="zh-TW" altLang="en-US"/>
              <a:t>集成式機器學習演算法</a:t>
            </a:r>
          </a:p>
        </p:txBody>
      </p:sp>
    </p:spTree>
    <p:extLst>
      <p:ext uri="{BB962C8B-B14F-4D97-AF65-F5344CB8AC3E}">
        <p14:creationId xmlns:p14="http://schemas.microsoft.com/office/powerpoint/2010/main" val="3894243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2" y="110675"/>
            <a:ext cx="11516497" cy="738745"/>
          </a:xfrm>
        </p:spPr>
        <p:txBody>
          <a:bodyPr/>
          <a:lstStyle/>
          <a:p>
            <a:pPr algn="ctr"/>
            <a:r>
              <a:rPr lang="zh-TW" altLang="en-US" dirty="0"/>
              <a:t>簡報大綱</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69711994"/>
              </p:ext>
            </p:extLst>
          </p:nvPr>
        </p:nvGraphicFramePr>
        <p:xfrm>
          <a:off x="329513" y="939114"/>
          <a:ext cx="11516497" cy="523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版面配置區 3"/>
          <p:cNvSpPr>
            <a:spLocks noGrp="1"/>
          </p:cNvSpPr>
          <p:nvPr>
            <p:ph type="dt" sz="half" idx="10"/>
          </p:nvPr>
        </p:nvSpPr>
        <p:spPr/>
        <p:txBody>
          <a:bodyPr/>
          <a:lstStyle/>
          <a:p>
            <a:fld id="{62C6D358-C857-45E2-9950-47BC23F7A333}"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a:t>
            </a:fld>
            <a:endParaRPr lang="zh-TW" altLang="en-US"/>
          </a:p>
        </p:txBody>
      </p:sp>
    </p:spTree>
    <p:extLst>
      <p:ext uri="{BB962C8B-B14F-4D97-AF65-F5344CB8AC3E}">
        <p14:creationId xmlns:p14="http://schemas.microsoft.com/office/powerpoint/2010/main" val="3951488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80949-EFC3-4521-9E7D-17745AA42212}"/>
              </a:ext>
            </a:extLst>
          </p:cNvPr>
          <p:cNvSpPr>
            <a:spLocks noGrp="1"/>
          </p:cNvSpPr>
          <p:nvPr>
            <p:ph type="title"/>
          </p:nvPr>
        </p:nvSpPr>
        <p:spPr/>
        <p:txBody>
          <a:bodyPr/>
          <a:lstStyle/>
          <a:p>
            <a:r>
              <a:rPr lang="zh-TW" altLang="zh-TW" dirty="0"/>
              <a:t>極限梯度提升</a:t>
            </a:r>
            <a:r>
              <a:rPr lang="en-US" altLang="zh-TW" dirty="0"/>
              <a:t> </a:t>
            </a:r>
            <a:r>
              <a:rPr lang="en-US" altLang="zh-TW" dirty="0" err="1"/>
              <a:t>XGBoost</a:t>
            </a:r>
            <a:endParaRPr lang="zh-TW" altLang="en-US" dirty="0"/>
          </a:p>
        </p:txBody>
      </p:sp>
      <p:sp>
        <p:nvSpPr>
          <p:cNvPr id="3" name="橢圓 2">
            <a:extLst>
              <a:ext uri="{FF2B5EF4-FFF2-40B4-BE49-F238E27FC236}">
                <a16:creationId xmlns:a16="http://schemas.microsoft.com/office/drawing/2014/main" id="{8D83BB33-28B8-4153-9BCD-D82B5CFC7007}"/>
              </a:ext>
            </a:extLst>
          </p:cNvPr>
          <p:cNvSpPr/>
          <p:nvPr/>
        </p:nvSpPr>
        <p:spPr>
          <a:xfrm>
            <a:off x="1455664" y="21097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2D743DB0-77F3-4509-B4A3-C0621143C2D1}"/>
              </a:ext>
            </a:extLst>
          </p:cNvPr>
          <p:cNvSpPr/>
          <p:nvPr/>
        </p:nvSpPr>
        <p:spPr>
          <a:xfrm>
            <a:off x="1196386" y="24145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71C508D2-A765-49B1-8731-321863E6F0E4}"/>
              </a:ext>
            </a:extLst>
          </p:cNvPr>
          <p:cNvSpPr/>
          <p:nvPr/>
        </p:nvSpPr>
        <p:spPr>
          <a:xfrm>
            <a:off x="1760464" y="24145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91373922-C000-436E-BFAE-ADE8F64C36D5}"/>
              </a:ext>
            </a:extLst>
          </p:cNvPr>
          <p:cNvSpPr/>
          <p:nvPr/>
        </p:nvSpPr>
        <p:spPr>
          <a:xfrm>
            <a:off x="1666451" y="27193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CD63A6A-2569-4D5D-918A-D6BCC4B6F5B2}"/>
              </a:ext>
            </a:extLst>
          </p:cNvPr>
          <p:cNvSpPr/>
          <p:nvPr/>
        </p:nvSpPr>
        <p:spPr>
          <a:xfrm>
            <a:off x="196927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9FE31626-FA90-4696-A634-152DAEB5FBEC}"/>
              </a:ext>
            </a:extLst>
          </p:cNvPr>
          <p:cNvSpPr/>
          <p:nvPr/>
        </p:nvSpPr>
        <p:spPr>
          <a:xfrm>
            <a:off x="93735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F723901D-00E6-4775-B1F5-81CF50055226}"/>
              </a:ext>
            </a:extLst>
          </p:cNvPr>
          <p:cNvCxnSpPr>
            <a:stCxn id="3" idx="3"/>
            <a:endCxn id="4" idx="7"/>
          </p:cNvCxnSpPr>
          <p:nvPr/>
        </p:nvCxnSpPr>
        <p:spPr>
          <a:xfrm flipH="1">
            <a:off x="1373771" y="2282105"/>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1AA4738-299E-497A-AAA3-18005C704F25}"/>
              </a:ext>
            </a:extLst>
          </p:cNvPr>
          <p:cNvCxnSpPr>
            <a:stCxn id="3" idx="5"/>
            <a:endCxn id="5" idx="1"/>
          </p:cNvCxnSpPr>
          <p:nvPr/>
        </p:nvCxnSpPr>
        <p:spPr>
          <a:xfrm>
            <a:off x="1633049" y="2282105"/>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4FB88C5-D269-4199-99F0-4BF2D4E19AB6}"/>
              </a:ext>
            </a:extLst>
          </p:cNvPr>
          <p:cNvCxnSpPr>
            <a:stCxn id="4" idx="3"/>
            <a:endCxn id="8" idx="7"/>
          </p:cNvCxnSpPr>
          <p:nvPr/>
        </p:nvCxnSpPr>
        <p:spPr>
          <a:xfrm flipH="1">
            <a:off x="1114737" y="2586905"/>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FF9581A-A396-4558-BBA7-9B943EAD76F6}"/>
              </a:ext>
            </a:extLst>
          </p:cNvPr>
          <p:cNvCxnSpPr>
            <a:stCxn id="5" idx="4"/>
            <a:endCxn id="6" idx="0"/>
          </p:cNvCxnSpPr>
          <p:nvPr/>
        </p:nvCxnSpPr>
        <p:spPr>
          <a:xfrm flipH="1">
            <a:off x="1770361" y="2616470"/>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CF2742DC-DE8A-425E-BF3F-EE1157E1438F}"/>
              </a:ext>
            </a:extLst>
          </p:cNvPr>
          <p:cNvCxnSpPr>
            <a:stCxn id="5" idx="5"/>
            <a:endCxn id="7" idx="0"/>
          </p:cNvCxnSpPr>
          <p:nvPr/>
        </p:nvCxnSpPr>
        <p:spPr>
          <a:xfrm>
            <a:off x="1937849" y="2586905"/>
            <a:ext cx="135333" cy="13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419048BF-F120-4DA1-9096-7EF9EE7A7087}"/>
              </a:ext>
            </a:extLst>
          </p:cNvPr>
          <p:cNvSpPr/>
          <p:nvPr/>
        </p:nvSpPr>
        <p:spPr>
          <a:xfrm>
            <a:off x="3371550" y="21097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60C4C4D-9BEC-46D0-8F19-993513FAE066}"/>
              </a:ext>
            </a:extLst>
          </p:cNvPr>
          <p:cNvSpPr/>
          <p:nvPr/>
        </p:nvSpPr>
        <p:spPr>
          <a:xfrm>
            <a:off x="3112272" y="24145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AF16D2F0-C1DF-432C-9668-F4685EF301F4}"/>
              </a:ext>
            </a:extLst>
          </p:cNvPr>
          <p:cNvSpPr/>
          <p:nvPr/>
        </p:nvSpPr>
        <p:spPr>
          <a:xfrm>
            <a:off x="3676350" y="24145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581A5F22-9604-4C0D-A3F6-5371A073C899}"/>
              </a:ext>
            </a:extLst>
          </p:cNvPr>
          <p:cNvSpPr/>
          <p:nvPr/>
        </p:nvSpPr>
        <p:spPr>
          <a:xfrm>
            <a:off x="3582337" y="27193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5D12ABCA-3676-4BE3-9952-592CE3DC21F6}"/>
              </a:ext>
            </a:extLst>
          </p:cNvPr>
          <p:cNvSpPr/>
          <p:nvPr/>
        </p:nvSpPr>
        <p:spPr>
          <a:xfrm>
            <a:off x="2853238" y="2719387"/>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6C122097-88FF-485F-9FA2-A48626F9A488}"/>
              </a:ext>
            </a:extLst>
          </p:cNvPr>
          <p:cNvCxnSpPr>
            <a:stCxn id="20" idx="3"/>
            <a:endCxn id="21" idx="7"/>
          </p:cNvCxnSpPr>
          <p:nvPr/>
        </p:nvCxnSpPr>
        <p:spPr>
          <a:xfrm flipH="1">
            <a:off x="3289657" y="2282104"/>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FFB80C3-1BC6-4CB6-B77B-934600633D02}"/>
              </a:ext>
            </a:extLst>
          </p:cNvPr>
          <p:cNvCxnSpPr>
            <a:stCxn id="20" idx="5"/>
            <a:endCxn id="22" idx="1"/>
          </p:cNvCxnSpPr>
          <p:nvPr/>
        </p:nvCxnSpPr>
        <p:spPr>
          <a:xfrm>
            <a:off x="3548935" y="2282104"/>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72D7EA60-F227-4F40-878A-840049026DDC}"/>
              </a:ext>
            </a:extLst>
          </p:cNvPr>
          <p:cNvCxnSpPr>
            <a:stCxn id="21" idx="3"/>
            <a:endCxn id="25" idx="7"/>
          </p:cNvCxnSpPr>
          <p:nvPr/>
        </p:nvCxnSpPr>
        <p:spPr>
          <a:xfrm flipH="1">
            <a:off x="3030623" y="2586904"/>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DBCA294-0A6C-4B03-88E3-50FA2063ACF4}"/>
              </a:ext>
            </a:extLst>
          </p:cNvPr>
          <p:cNvCxnSpPr>
            <a:stCxn id="22" idx="4"/>
            <a:endCxn id="23" idx="0"/>
          </p:cNvCxnSpPr>
          <p:nvPr/>
        </p:nvCxnSpPr>
        <p:spPr>
          <a:xfrm flipH="1">
            <a:off x="3686247" y="2616469"/>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EB00DC6E-E68C-4DDD-A7EF-E8412F9E3ABF}"/>
              </a:ext>
            </a:extLst>
          </p:cNvPr>
          <p:cNvSpPr/>
          <p:nvPr/>
        </p:nvSpPr>
        <p:spPr>
          <a:xfrm>
            <a:off x="3209498" y="2719387"/>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單箭頭接點 32">
            <a:extLst>
              <a:ext uri="{FF2B5EF4-FFF2-40B4-BE49-F238E27FC236}">
                <a16:creationId xmlns:a16="http://schemas.microsoft.com/office/drawing/2014/main" id="{AD0CECA1-250E-4319-A22E-77688C5E4920}"/>
              </a:ext>
            </a:extLst>
          </p:cNvPr>
          <p:cNvCxnSpPr>
            <a:stCxn id="21" idx="4"/>
            <a:endCxn id="31" idx="0"/>
          </p:cNvCxnSpPr>
          <p:nvPr/>
        </p:nvCxnSpPr>
        <p:spPr>
          <a:xfrm>
            <a:off x="3216182" y="2616469"/>
            <a:ext cx="97226" cy="10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47ECF5BE-A6B6-4EAC-99CF-2F8539C4DECD}"/>
              </a:ext>
            </a:extLst>
          </p:cNvPr>
          <p:cNvSpPr/>
          <p:nvPr/>
        </p:nvSpPr>
        <p:spPr>
          <a:xfrm>
            <a:off x="5380067" y="1923950"/>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A1DFDB46-383B-4860-B0C0-F33FF837DB91}"/>
              </a:ext>
            </a:extLst>
          </p:cNvPr>
          <p:cNvSpPr/>
          <p:nvPr/>
        </p:nvSpPr>
        <p:spPr>
          <a:xfrm>
            <a:off x="5120789" y="22287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6B96E0E2-C20D-4177-9B22-BBFFCB8835BF}"/>
              </a:ext>
            </a:extLst>
          </p:cNvPr>
          <p:cNvSpPr/>
          <p:nvPr/>
        </p:nvSpPr>
        <p:spPr>
          <a:xfrm>
            <a:off x="5694763" y="2235862"/>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1" name="橢圓 50">
            <a:extLst>
              <a:ext uri="{FF2B5EF4-FFF2-40B4-BE49-F238E27FC236}">
                <a16:creationId xmlns:a16="http://schemas.microsoft.com/office/drawing/2014/main" id="{9730F29B-41F1-4574-9D28-A602B8A43BDE}"/>
              </a:ext>
            </a:extLst>
          </p:cNvPr>
          <p:cNvSpPr/>
          <p:nvPr/>
        </p:nvSpPr>
        <p:spPr>
          <a:xfrm>
            <a:off x="5590854" y="25335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5A6504-47D2-4A48-8E32-A44CEC55F67D}"/>
              </a:ext>
            </a:extLst>
          </p:cNvPr>
          <p:cNvSpPr/>
          <p:nvPr/>
        </p:nvSpPr>
        <p:spPr>
          <a:xfrm>
            <a:off x="4861755" y="253354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54" name="直線單箭頭接點 53">
            <a:extLst>
              <a:ext uri="{FF2B5EF4-FFF2-40B4-BE49-F238E27FC236}">
                <a16:creationId xmlns:a16="http://schemas.microsoft.com/office/drawing/2014/main" id="{97EE5975-E150-42F0-ACCC-F79C5D117DB6}"/>
              </a:ext>
            </a:extLst>
          </p:cNvPr>
          <p:cNvCxnSpPr>
            <a:stCxn id="48" idx="3"/>
            <a:endCxn id="49" idx="7"/>
          </p:cNvCxnSpPr>
          <p:nvPr/>
        </p:nvCxnSpPr>
        <p:spPr>
          <a:xfrm flipH="1">
            <a:off x="5298174" y="2096266"/>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EAA2D33-6690-462D-A2A6-8662B5A22F9D}"/>
              </a:ext>
            </a:extLst>
          </p:cNvPr>
          <p:cNvCxnSpPr>
            <a:stCxn id="48" idx="5"/>
            <a:endCxn id="50" idx="1"/>
          </p:cNvCxnSpPr>
          <p:nvPr/>
        </p:nvCxnSpPr>
        <p:spPr>
          <a:xfrm>
            <a:off x="5557452" y="2096266"/>
            <a:ext cx="167745" cy="169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8CFDCB84-2064-4159-BD0C-186E15217549}"/>
              </a:ext>
            </a:extLst>
          </p:cNvPr>
          <p:cNvCxnSpPr>
            <a:stCxn id="49" idx="3"/>
            <a:endCxn id="53" idx="7"/>
          </p:cNvCxnSpPr>
          <p:nvPr/>
        </p:nvCxnSpPr>
        <p:spPr>
          <a:xfrm flipH="1">
            <a:off x="5039140" y="2401066"/>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85ED4DA-ABDB-4348-8908-622C8EECAB8F}"/>
              </a:ext>
            </a:extLst>
          </p:cNvPr>
          <p:cNvCxnSpPr>
            <a:stCxn id="50" idx="4"/>
            <a:endCxn id="51" idx="0"/>
          </p:cNvCxnSpPr>
          <p:nvPr/>
        </p:nvCxnSpPr>
        <p:spPr>
          <a:xfrm flipH="1">
            <a:off x="5694764" y="2437743"/>
            <a:ext cx="103909" cy="9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橢圓 58">
            <a:extLst>
              <a:ext uri="{FF2B5EF4-FFF2-40B4-BE49-F238E27FC236}">
                <a16:creationId xmlns:a16="http://schemas.microsoft.com/office/drawing/2014/main" id="{56B658B4-13E4-47C6-B38C-6266D13DFDB1}"/>
              </a:ext>
            </a:extLst>
          </p:cNvPr>
          <p:cNvSpPr/>
          <p:nvPr/>
        </p:nvSpPr>
        <p:spPr>
          <a:xfrm>
            <a:off x="5274177" y="253354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A22F3804-C407-4B18-9441-BB5819AD3A33}"/>
              </a:ext>
            </a:extLst>
          </p:cNvPr>
          <p:cNvCxnSpPr>
            <a:stCxn id="49" idx="5"/>
            <a:endCxn id="59" idx="0"/>
          </p:cNvCxnSpPr>
          <p:nvPr/>
        </p:nvCxnSpPr>
        <p:spPr>
          <a:xfrm>
            <a:off x="5298174" y="2401066"/>
            <a:ext cx="79913" cy="13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橢圓 60">
            <a:extLst>
              <a:ext uri="{FF2B5EF4-FFF2-40B4-BE49-F238E27FC236}">
                <a16:creationId xmlns:a16="http://schemas.microsoft.com/office/drawing/2014/main" id="{E29579A9-63CC-466D-9464-E55EF57FDFE5}"/>
              </a:ext>
            </a:extLst>
          </p:cNvPr>
          <p:cNvSpPr/>
          <p:nvPr/>
        </p:nvSpPr>
        <p:spPr>
          <a:xfrm>
            <a:off x="5132899" y="2808781"/>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103B31E1-C87E-47A7-8BF1-67B68FC5A66E}"/>
              </a:ext>
            </a:extLst>
          </p:cNvPr>
          <p:cNvCxnSpPr>
            <a:stCxn id="59" idx="3"/>
            <a:endCxn id="61" idx="0"/>
          </p:cNvCxnSpPr>
          <p:nvPr/>
        </p:nvCxnSpPr>
        <p:spPr>
          <a:xfrm flipH="1">
            <a:off x="5236809" y="2705864"/>
            <a:ext cx="67802" cy="10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箭號: 向右 65">
            <a:extLst>
              <a:ext uri="{FF2B5EF4-FFF2-40B4-BE49-F238E27FC236}">
                <a16:creationId xmlns:a16="http://schemas.microsoft.com/office/drawing/2014/main" id="{271B34B5-3428-41BB-9577-9D0F6427A692}"/>
              </a:ext>
            </a:extLst>
          </p:cNvPr>
          <p:cNvSpPr/>
          <p:nvPr/>
        </p:nvSpPr>
        <p:spPr>
          <a:xfrm>
            <a:off x="2399753" y="2341234"/>
            <a:ext cx="391127" cy="304800"/>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03D8B14E-A660-4A5B-89BF-E19F984C7F78}"/>
                  </a:ext>
                </a:extLst>
              </p:cNvPr>
              <p:cNvSpPr txBox="1"/>
              <p:nvPr/>
            </p:nvSpPr>
            <p:spPr>
              <a:xfrm>
                <a:off x="709090" y="3143267"/>
                <a:ext cx="3949402" cy="5577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𝜂</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𝐿𝑜𝑠𝑠</m:t>
                          </m:r>
                        </m:num>
                        <m:den>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den>
                      </m:f>
                      <m:r>
                        <a:rPr lang="en-US" altLang="zh-TW" b="0" i="1" smtClean="0">
                          <a:latin typeface="Cambria Math" panose="02040503050406030204" pitchFamily="18" charset="0"/>
                        </a:rPr>
                        <m:t>)</m:t>
                      </m:r>
                    </m:oMath>
                  </m:oMathPara>
                </a14:m>
                <a:endParaRPr lang="zh-TW" altLang="en-US" dirty="0"/>
              </a:p>
            </p:txBody>
          </p:sp>
        </mc:Choice>
        <mc:Fallback xmlns="">
          <p:sp>
            <p:nvSpPr>
              <p:cNvPr id="69" name="文字方塊 68">
                <a:extLst>
                  <a:ext uri="{FF2B5EF4-FFF2-40B4-BE49-F238E27FC236}">
                    <a16:creationId xmlns:a16="http://schemas.microsoft.com/office/drawing/2014/main" id="{03D8B14E-A660-4A5B-89BF-E19F984C7F78}"/>
                  </a:ext>
                </a:extLst>
              </p:cNvPr>
              <p:cNvSpPr txBox="1">
                <a:spLocks noRot="1" noChangeAspect="1" noMove="1" noResize="1" noEditPoints="1" noAdjustHandles="1" noChangeArrowheads="1" noChangeShapeType="1" noTextEdit="1"/>
              </p:cNvSpPr>
              <p:nvPr/>
            </p:nvSpPr>
            <p:spPr>
              <a:xfrm>
                <a:off x="709090" y="3143267"/>
                <a:ext cx="3949402" cy="557781"/>
              </a:xfrm>
              <a:prstGeom prst="rect">
                <a:avLst/>
              </a:prstGeom>
              <a:blipFill>
                <a:blip r:embed="rId2"/>
                <a:stretch>
                  <a:fillRect b="-109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24C8F0A9-AF85-4843-B6BE-DBEC4109FD32}"/>
                  </a:ext>
                </a:extLst>
              </p:cNvPr>
              <p:cNvSpPr txBox="1"/>
              <p:nvPr/>
            </p:nvSpPr>
            <p:spPr>
              <a:xfrm>
                <a:off x="1114737" y="3734437"/>
                <a:ext cx="3647665" cy="923330"/>
              </a:xfrm>
              <a:prstGeom prst="rect">
                <a:avLst/>
              </a:prstGeom>
              <a:noFill/>
            </p:spPr>
            <p:txBody>
              <a:bodyPr wrap="none" rtlCol="0">
                <a:spAutoFit/>
              </a:bodyPr>
              <a:lstStyle/>
              <a:p>
                <a:pPr marL="285750" indent="-285750">
                  <a:buFont typeface="Symbol" panose="05050102010706020507" pitchFamily="18" charset="2"/>
                  <a:buChar char="h"/>
                </a:pPr>
                <a:r>
                  <a:rPr lang="en-US" altLang="zh-TW" dirty="0">
                    <a:ea typeface="微軟正黑體" panose="020B0604030504040204" pitchFamily="34" charset="-120"/>
                    <a:sym typeface="Symbol" panose="05050102010706020507" pitchFamily="18" charset="2"/>
                  </a:rPr>
                  <a:t>= </a:t>
                </a:r>
                <a:r>
                  <a:rPr lang="zh-TW" altLang="en-US" dirty="0">
                    <a:ea typeface="微軟正黑體" panose="020B0604030504040204" pitchFamily="34" charset="-120"/>
                    <a:sym typeface="Symbol" panose="05050102010706020507" pitchFamily="18" charset="2"/>
                  </a:rPr>
                  <a:t>學習率</a:t>
                </a:r>
                <a:endParaRPr lang="en-US" altLang="zh-TW" dirty="0">
                  <a:ea typeface="微軟正黑體" panose="020B0604030504040204" pitchFamily="34" charset="-120"/>
                  <a:sym typeface="Symbol" panose="05050102010706020507" pitchFamily="18" charset="2"/>
                </a:endParaRPr>
              </a:p>
              <a:p>
                <a:r>
                  <a:rPr lang="en-US" altLang="zh-TW" dirty="0">
                    <a:ea typeface="微軟正黑體" panose="020B0604030504040204" pitchFamily="34" charset="-120"/>
                    <a:sym typeface="Symbol" panose="05050102010706020507" pitchFamily="18" charset="2"/>
                  </a:rPr>
                  <a:t>Loss = </a:t>
                </a:r>
                <a:r>
                  <a:rPr lang="en-US" altLang="zh-TW" i="1" dirty="0">
                    <a:solidFill>
                      <a:srgbClr val="0000FF"/>
                    </a:solidFill>
                    <a:ea typeface="微軟正黑體" panose="020B0604030504040204" pitchFamily="34" charset="-120"/>
                    <a:sym typeface="Symbol" panose="05050102010706020507" pitchFamily="18" charset="2"/>
                  </a:rPr>
                  <a:t>f</a:t>
                </a:r>
                <a:r>
                  <a:rPr lang="en-US" altLang="zh-TW" dirty="0">
                    <a:ea typeface="微軟正黑體" panose="020B0604030504040204" pitchFamily="34" charset="-120"/>
                    <a:sym typeface="Symbol" panose="05050102010706020507" pitchFamily="18" charset="2"/>
                  </a:rPr>
                  <a:t>(p, </a:t>
                </a:r>
                <a14:m>
                  <m:oMath xmlns:m="http://schemas.openxmlformats.org/officeDocument/2006/math">
                    <m:acc>
                      <m:accPr>
                        <m:chr m:val="̂"/>
                        <m:ctrlPr>
                          <a:rPr lang="en-US" altLang="zh-TW"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 </m:t>
                    </m:r>
                    <m:r>
                      <a:rPr lang="en-US" altLang="zh-TW" b="0" i="1" smtClean="0">
                        <a:latin typeface="Cambria Math" panose="02040503050406030204" pitchFamily="18" charset="0"/>
                        <a:sym typeface="Symbol" panose="05050102010706020507" pitchFamily="18" charset="2"/>
                      </a:rPr>
                      <m:t>𝑝</m:t>
                    </m:r>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𝑙𝑎𝑏𝑒𝑙</m:t>
                    </m:r>
                    <m:r>
                      <a:rPr lang="en-US" altLang="zh-TW" b="0" i="1" smtClean="0">
                        <a:latin typeface="Cambria Math" panose="02040503050406030204" pitchFamily="18" charset="0"/>
                        <a:sym typeface="Symbol" panose="05050102010706020507" pitchFamily="18" charset="2"/>
                      </a:rPr>
                      <m:t>, </m:t>
                    </m:r>
                    <m:acc>
                      <m:accPr>
                        <m:chr m:val="̂"/>
                        <m:ctrlPr>
                          <a:rPr lang="en-US" altLang="zh-TW" b="0"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𝑝𝑟𝑒𝑑𝑖𝑐𝑡𝑖𝑜𝑛</m:t>
                    </m:r>
                  </m:oMath>
                </a14:m>
                <a:endParaRPr lang="en-US" altLang="zh-TW" b="0" i="1" dirty="0">
                  <a:latin typeface="Cambria Math" panose="02040503050406030204" pitchFamily="18" charset="0"/>
                  <a:ea typeface="微軟正黑體" panose="020B0604030504040204" pitchFamily="34" charset="-120"/>
                  <a:sym typeface="Symbol" panose="05050102010706020507" pitchFamily="18" charset="2"/>
                </a:endParaRPr>
              </a:p>
              <a:p>
                <a:r>
                  <a:rPr lang="en-US" altLang="zh-TW" b="0" dirty="0">
                    <a:ea typeface="微軟正黑體" panose="020B0604030504040204" pitchFamily="34" charset="-120"/>
                    <a:sym typeface="Symbol" panose="05050102010706020507" pitchFamily="18" charset="2"/>
                  </a:rPr>
                  <a:t>F(t) = model output </a:t>
                </a:r>
                <a:r>
                  <a:rPr lang="en-US" altLang="zh-TW" dirty="0">
                    <a:ea typeface="微軟正黑體" panose="020B0604030504040204" pitchFamily="34" charset="-120"/>
                    <a:sym typeface="Symbol" panose="05050102010706020507" pitchFamily="18" charset="2"/>
                  </a:rPr>
                  <a:t>at t</a:t>
                </a:r>
                <a14:m>
                  <m:oMath xmlns:m="http://schemas.openxmlformats.org/officeDocument/2006/math">
                    <m:r>
                      <a:rPr lang="en-US" altLang="zh-TW" b="0" i="1" smtClean="0">
                        <a:latin typeface="Cambria Math" panose="02040503050406030204" pitchFamily="18" charset="0"/>
                        <a:sym typeface="Symbol" panose="05050102010706020507" pitchFamily="18" charset="2"/>
                      </a:rPr>
                      <m:t> </m:t>
                    </m:r>
                  </m:oMath>
                </a14:m>
                <a:endParaRPr lang="en-US" altLang="zh-TW" b="0" dirty="0">
                  <a:ea typeface="微軟正黑體" panose="020B0604030504040204" pitchFamily="34" charset="-120"/>
                  <a:sym typeface="Symbol" panose="05050102010706020507" pitchFamily="18" charset="2"/>
                </a:endParaRPr>
              </a:p>
            </p:txBody>
          </p:sp>
        </mc:Choice>
        <mc:Fallback xmlns="">
          <p:sp>
            <p:nvSpPr>
              <p:cNvPr id="70" name="文字方塊 69">
                <a:extLst>
                  <a:ext uri="{FF2B5EF4-FFF2-40B4-BE49-F238E27FC236}">
                    <a16:creationId xmlns:a16="http://schemas.microsoft.com/office/drawing/2014/main" id="{24C8F0A9-AF85-4843-B6BE-DBEC4109FD32}"/>
                  </a:ext>
                </a:extLst>
              </p:cNvPr>
              <p:cNvSpPr txBox="1">
                <a:spLocks noRot="1" noChangeAspect="1" noMove="1" noResize="1" noEditPoints="1" noAdjustHandles="1" noChangeArrowheads="1" noChangeShapeType="1" noTextEdit="1"/>
              </p:cNvSpPr>
              <p:nvPr/>
            </p:nvSpPr>
            <p:spPr>
              <a:xfrm>
                <a:off x="1114737" y="3734437"/>
                <a:ext cx="3647665" cy="923330"/>
              </a:xfrm>
              <a:prstGeom prst="rect">
                <a:avLst/>
              </a:prstGeom>
              <a:blipFill>
                <a:blip r:embed="rId3"/>
                <a:stretch>
                  <a:fillRect l="-1505" t="-5298" b="-9934"/>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B63B732-49D5-4FA1-96AF-581124586017}"/>
              </a:ext>
            </a:extLst>
          </p:cNvPr>
          <p:cNvSpPr txBox="1"/>
          <p:nvPr/>
        </p:nvSpPr>
        <p:spPr>
          <a:xfrm>
            <a:off x="6366559" y="1935493"/>
            <a:ext cx="5325882" cy="3729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sz="2000" b="1" dirty="0">
                <a:latin typeface="微軟正黑體" panose="020B0604030504040204" pitchFamily="34" charset="-120"/>
                <a:ea typeface="微軟正黑體" panose="020B0604030504040204" pitchFamily="34" charset="-120"/>
              </a:rPr>
              <a:t>建立分類樹過程中後生成的分類樹修正前分類樹錯</a:t>
            </a:r>
            <a:r>
              <a:rPr lang="zh-TW" altLang="en-US" sz="2000" b="1" dirty="0">
                <a:latin typeface="微軟正黑體" panose="020B0604030504040204" pitchFamily="34" charset="-120"/>
                <a:ea typeface="微軟正黑體" panose="020B0604030504040204" pitchFamily="34" charset="-120"/>
              </a:rPr>
              <a:t>誤，</a:t>
            </a:r>
            <a:r>
              <a:rPr lang="zh-TW" altLang="zh-TW" sz="2000" b="1" dirty="0">
                <a:latin typeface="微軟正黑體" panose="020B0604030504040204" pitchFamily="34" charset="-120"/>
                <a:ea typeface="微軟正黑體" panose="020B0604030504040204" pitchFamily="34" charset="-120"/>
              </a:rPr>
              <a:t>新的分類樹針對舊的分類樹預測不好的部分做補強，</a:t>
            </a:r>
            <a:r>
              <a:rPr lang="zh-TW" altLang="en-US" sz="2000" b="1" dirty="0">
                <a:latin typeface="微軟正黑體" panose="020B0604030504040204" pitchFamily="34" charset="-120"/>
                <a:ea typeface="微軟正黑體" panose="020B0604030504040204" pitchFamily="34" charset="-120"/>
              </a:rPr>
              <a:t>再</a:t>
            </a:r>
            <a:r>
              <a:rPr lang="zh-TW" altLang="zh-TW" sz="2000" b="1" dirty="0">
                <a:latin typeface="微軟正黑體" panose="020B0604030504040204" pitchFamily="34" charset="-120"/>
                <a:ea typeface="微軟正黑體" panose="020B0604030504040204" pitchFamily="34" charset="-120"/>
              </a:rPr>
              <a:t>將所有簡單的樹結合在一起成為最後的預測輸出</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高效、靈活且易於使用的機器學習算法，能夠處理各種結構化和非結構化數據</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支持並行處理，具高度可解釋性，協助分析特徵重要性，評估對模型的貢獻最大因子</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箭號: 向右 61">
            <a:extLst>
              <a:ext uri="{FF2B5EF4-FFF2-40B4-BE49-F238E27FC236}">
                <a16:creationId xmlns:a16="http://schemas.microsoft.com/office/drawing/2014/main" id="{93269EB8-4619-4690-9A20-5A245889FD2C}"/>
              </a:ext>
            </a:extLst>
          </p:cNvPr>
          <p:cNvSpPr/>
          <p:nvPr/>
        </p:nvSpPr>
        <p:spPr>
          <a:xfrm>
            <a:off x="4165584" y="2341234"/>
            <a:ext cx="391127" cy="304800"/>
          </a:xfrm>
          <a:prstGeom prst="rightArrow">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日期版面配置區 10">
            <a:extLst>
              <a:ext uri="{FF2B5EF4-FFF2-40B4-BE49-F238E27FC236}">
                <a16:creationId xmlns:a16="http://schemas.microsoft.com/office/drawing/2014/main" id="{1DFB0EDF-C2E2-4A60-BE66-E34B40D0B964}"/>
              </a:ext>
            </a:extLst>
          </p:cNvPr>
          <p:cNvSpPr>
            <a:spLocks noGrp="1"/>
          </p:cNvSpPr>
          <p:nvPr>
            <p:ph type="dt" sz="half" idx="10"/>
          </p:nvPr>
        </p:nvSpPr>
        <p:spPr/>
        <p:txBody>
          <a:bodyPr/>
          <a:lstStyle/>
          <a:p>
            <a:fld id="{FA99FC5F-45FF-4110-83B1-C5379421D8CC}" type="datetime1">
              <a:rPr lang="zh-TW" altLang="en-US" smtClean="0"/>
              <a:t>2025/2/19</a:t>
            </a:fld>
            <a:endParaRPr lang="zh-TW" altLang="en-US"/>
          </a:p>
        </p:txBody>
      </p:sp>
      <p:sp>
        <p:nvSpPr>
          <p:cNvPr id="13" name="投影片編號版面配置區 12">
            <a:extLst>
              <a:ext uri="{FF2B5EF4-FFF2-40B4-BE49-F238E27FC236}">
                <a16:creationId xmlns:a16="http://schemas.microsoft.com/office/drawing/2014/main" id="{B55397AB-A674-413E-AF8D-A1A5C93DB12A}"/>
              </a:ext>
            </a:extLst>
          </p:cNvPr>
          <p:cNvSpPr>
            <a:spLocks noGrp="1"/>
          </p:cNvSpPr>
          <p:nvPr>
            <p:ph type="sldNum" sz="quarter" idx="12"/>
          </p:nvPr>
        </p:nvSpPr>
        <p:spPr/>
        <p:txBody>
          <a:bodyPr/>
          <a:lstStyle/>
          <a:p>
            <a:fld id="{ACCEA5E3-4239-4804-B7B9-850C54ED6FBF}" type="slidenum">
              <a:rPr lang="zh-TW" altLang="en-US" smtClean="0"/>
              <a:t>40</a:t>
            </a:fld>
            <a:endParaRPr lang="zh-TW" altLang="en-US"/>
          </a:p>
        </p:txBody>
      </p:sp>
    </p:spTree>
    <p:extLst>
      <p:ext uri="{BB962C8B-B14F-4D97-AF65-F5344CB8AC3E}">
        <p14:creationId xmlns:p14="http://schemas.microsoft.com/office/powerpoint/2010/main" val="999404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7CFFDD-F09B-4AF9-B0DA-6D9B3068DA09}"/>
              </a:ext>
            </a:extLst>
          </p:cNvPr>
          <p:cNvSpPr>
            <a:spLocks noGrp="1"/>
          </p:cNvSpPr>
          <p:nvPr>
            <p:ph type="title"/>
          </p:nvPr>
        </p:nvSpPr>
        <p:spPr/>
        <p:txBody>
          <a:bodyPr/>
          <a:lstStyle/>
          <a:p>
            <a:r>
              <a:rPr lang="zh-TW" altLang="en-US" dirty="0"/>
              <a:t>類別資料分佈不平衡</a:t>
            </a:r>
          </a:p>
        </p:txBody>
      </p:sp>
      <p:sp>
        <p:nvSpPr>
          <p:cNvPr id="3" name="內容版面配置區 2">
            <a:extLst>
              <a:ext uri="{FF2B5EF4-FFF2-40B4-BE49-F238E27FC236}">
                <a16:creationId xmlns:a16="http://schemas.microsoft.com/office/drawing/2014/main" id="{62505EE9-8D1E-43F5-8073-F474AF7663E5}"/>
              </a:ext>
            </a:extLst>
          </p:cNvPr>
          <p:cNvSpPr>
            <a:spLocks noGrp="1"/>
          </p:cNvSpPr>
          <p:nvPr>
            <p:ph sz="half" idx="1"/>
          </p:nvPr>
        </p:nvSpPr>
        <p:spPr>
          <a:xfrm>
            <a:off x="152400" y="2353728"/>
            <a:ext cx="5867400" cy="4043363"/>
          </a:xfrm>
        </p:spPr>
        <p:txBody>
          <a:bodyPr>
            <a:noAutofit/>
          </a:bodyPr>
          <a:lstStyle/>
          <a:p>
            <a:pPr>
              <a:lnSpc>
                <a:spcPct val="110000"/>
              </a:lnSpc>
            </a:pPr>
            <a:r>
              <a:rPr lang="zh-TW" altLang="en-US" sz="2200" dirty="0"/>
              <a:t>解決方法</a:t>
            </a:r>
            <a:endParaRPr lang="en-US" altLang="zh-TW" sz="2200" dirty="0"/>
          </a:p>
          <a:p>
            <a:pPr lvl="1">
              <a:lnSpc>
                <a:spcPct val="110000"/>
              </a:lnSpc>
            </a:pPr>
            <a:r>
              <a:rPr lang="zh-TW" altLang="en-US" sz="2200" dirty="0">
                <a:solidFill>
                  <a:srgbClr val="0000FF"/>
                </a:solidFill>
              </a:rPr>
              <a:t>權重法</a:t>
            </a:r>
            <a:r>
              <a:rPr lang="en-US" altLang="zh-TW" sz="2200" dirty="0"/>
              <a:t>:</a:t>
            </a:r>
            <a:r>
              <a:rPr lang="zh-TW" altLang="en-US" sz="2200" dirty="0"/>
              <a:t>依成本敏感概念，</a:t>
            </a:r>
            <a:r>
              <a:rPr lang="zh-TW" altLang="zh-TW" sz="2200" dirty="0"/>
              <a:t>少數分類案例分類錯誤比對於多數類別案例的分類錯誤更嚴重。</a:t>
            </a:r>
            <a:r>
              <a:rPr lang="zh-TW" altLang="en-US" sz="2200" dirty="0"/>
              <a:t>藉由</a:t>
            </a:r>
            <a:r>
              <a:rPr lang="zh-TW" altLang="zh-TW" sz="2200" dirty="0"/>
              <a:t>多數類和少數類的</a:t>
            </a:r>
            <a:r>
              <a:rPr lang="zh-TW" altLang="en-US" sz="2200" dirty="0"/>
              <a:t>資料數量</a:t>
            </a:r>
            <a:r>
              <a:rPr lang="zh-TW" altLang="zh-TW" sz="2200" dirty="0"/>
              <a:t>分佈</a:t>
            </a:r>
            <a:r>
              <a:rPr lang="zh-TW" altLang="en-US" sz="2200" dirty="0"/>
              <a:t>反比來</a:t>
            </a:r>
            <a:r>
              <a:rPr lang="zh-TW" altLang="zh-TW" sz="2200" dirty="0"/>
              <a:t>校正模型的預測</a:t>
            </a:r>
            <a:endParaRPr lang="en-US" altLang="zh-TW" sz="2200" dirty="0"/>
          </a:p>
          <a:p>
            <a:pPr lvl="1">
              <a:lnSpc>
                <a:spcPct val="110000"/>
              </a:lnSpc>
            </a:pPr>
            <a:r>
              <a:rPr lang="zh-TW" altLang="en-US" sz="2200" dirty="0">
                <a:solidFill>
                  <a:srgbClr val="0000FF"/>
                </a:solidFill>
              </a:rPr>
              <a:t>上採樣</a:t>
            </a:r>
            <a:r>
              <a:rPr lang="zh-TW" altLang="en-US" sz="2200" dirty="0"/>
              <a:t> </a:t>
            </a:r>
            <a:r>
              <a:rPr lang="en-US" altLang="zh-TW" sz="2200" dirty="0"/>
              <a:t>(Oversampling):</a:t>
            </a:r>
            <a:r>
              <a:rPr lang="zh-TW" altLang="en-US" sz="2200" dirty="0"/>
              <a:t>由少數資料類別抽樣新資料樣本擴充少數資料類別樣本量</a:t>
            </a:r>
            <a:endParaRPr lang="en-US" altLang="zh-TW" sz="2200" dirty="0"/>
          </a:p>
          <a:p>
            <a:pPr lvl="1">
              <a:lnSpc>
                <a:spcPct val="110000"/>
              </a:lnSpc>
            </a:pPr>
            <a:r>
              <a:rPr lang="zh-TW" altLang="en-US" sz="2200" dirty="0">
                <a:solidFill>
                  <a:srgbClr val="0000FF"/>
                </a:solidFill>
              </a:rPr>
              <a:t>下採樣</a:t>
            </a:r>
            <a:r>
              <a:rPr lang="zh-TW" altLang="en-US" sz="2200" dirty="0"/>
              <a:t> </a:t>
            </a:r>
            <a:r>
              <a:rPr lang="en-US" altLang="zh-TW" sz="2200" dirty="0"/>
              <a:t>(</a:t>
            </a:r>
            <a:r>
              <a:rPr lang="en-US" altLang="zh-TW" sz="2200" dirty="0" err="1"/>
              <a:t>Undersampling</a:t>
            </a:r>
            <a:r>
              <a:rPr lang="en-US" altLang="zh-TW" sz="2200" dirty="0"/>
              <a:t>):</a:t>
            </a:r>
            <a:r>
              <a:rPr lang="zh-TW" altLang="en-US" sz="2200" dirty="0"/>
              <a:t>由多數資料類別中隨機採樣選取與少數資料類別相同數量的資料</a:t>
            </a:r>
            <a:endParaRPr lang="en-US" altLang="zh-TW" sz="2200" dirty="0"/>
          </a:p>
        </p:txBody>
      </p:sp>
      <p:sp>
        <p:nvSpPr>
          <p:cNvPr id="4" name="日期版面配置區 3">
            <a:extLst>
              <a:ext uri="{FF2B5EF4-FFF2-40B4-BE49-F238E27FC236}">
                <a16:creationId xmlns:a16="http://schemas.microsoft.com/office/drawing/2014/main" id="{7F08733C-7151-467B-B772-1C9A17286D5F}"/>
              </a:ext>
            </a:extLst>
          </p:cNvPr>
          <p:cNvSpPr>
            <a:spLocks noGrp="1"/>
          </p:cNvSpPr>
          <p:nvPr>
            <p:ph type="dt" sz="half" idx="10"/>
          </p:nvPr>
        </p:nvSpPr>
        <p:spPr/>
        <p:txBody>
          <a:bodyPr/>
          <a:lstStyle/>
          <a:p>
            <a:fld id="{8615FE40-4BD3-4FED-B2AF-C7ED0F823F29}" type="datetime1">
              <a:rPr lang="zh-TW" altLang="en-US" smtClean="0"/>
              <a:t>2025/2/19</a:t>
            </a:fld>
            <a:endParaRPr lang="zh-TW" altLang="en-US" dirty="0"/>
          </a:p>
        </p:txBody>
      </p:sp>
      <p:sp>
        <p:nvSpPr>
          <p:cNvPr id="5" name="投影片編號版面配置區 4">
            <a:extLst>
              <a:ext uri="{FF2B5EF4-FFF2-40B4-BE49-F238E27FC236}">
                <a16:creationId xmlns:a16="http://schemas.microsoft.com/office/drawing/2014/main" id="{B168CAE4-AC0C-4F3E-B97C-ECE573926789}"/>
              </a:ext>
            </a:extLst>
          </p:cNvPr>
          <p:cNvSpPr>
            <a:spLocks noGrp="1"/>
          </p:cNvSpPr>
          <p:nvPr>
            <p:ph type="sldNum" sz="quarter" idx="12"/>
          </p:nvPr>
        </p:nvSpPr>
        <p:spPr/>
        <p:txBody>
          <a:bodyPr/>
          <a:lstStyle/>
          <a:p>
            <a:fld id="{ACCEA5E3-4239-4804-B7B9-850C54ED6FBF}" type="slidenum">
              <a:rPr lang="zh-TW" altLang="en-US" smtClean="0"/>
              <a:t>41</a:t>
            </a:fld>
            <a:endParaRPr lang="zh-TW" altLang="en-US"/>
          </a:p>
        </p:txBody>
      </p:sp>
      <p:sp>
        <p:nvSpPr>
          <p:cNvPr id="8" name="文字方塊 7">
            <a:extLst>
              <a:ext uri="{FF2B5EF4-FFF2-40B4-BE49-F238E27FC236}">
                <a16:creationId xmlns:a16="http://schemas.microsoft.com/office/drawing/2014/main" id="{F18251FA-F862-40CC-AE83-EF513DA65B36}"/>
              </a:ext>
            </a:extLst>
          </p:cNvPr>
          <p:cNvSpPr txBox="1"/>
          <p:nvPr/>
        </p:nvSpPr>
        <p:spPr>
          <a:xfrm>
            <a:off x="838200" y="1396644"/>
            <a:ext cx="10428447" cy="830997"/>
          </a:xfrm>
          <a:prstGeom prst="rect">
            <a:avLst/>
          </a:prstGeom>
          <a:solidFill>
            <a:srgbClr val="FFFF00"/>
          </a:solidFill>
          <a:ln>
            <a:solidFill>
              <a:schemeClr val="tx1"/>
            </a:solidFill>
          </a:ln>
        </p:spPr>
        <p:txBody>
          <a:bodyPr wrap="square" rtlCol="0">
            <a:spAutoFit/>
          </a:bodyPr>
          <a:lstStyle/>
          <a:p>
            <a:r>
              <a:rPr lang="zh-TW" altLang="en-US" sz="2400" b="1" dirty="0">
                <a:ea typeface="微軟正黑體" panose="020B0604030504040204" pitchFamily="34" charset="-120"/>
              </a:rPr>
              <a:t>機器學習分類模型對於類別資料分佈不平衡的效能不佳，因為模型分類結果傾向至資料多數的類別。</a:t>
            </a:r>
            <a:endParaRPr lang="en-US" altLang="zh-TW" sz="2400" b="1" dirty="0">
              <a:ea typeface="微軟正黑體" panose="020B0604030504040204" pitchFamily="34" charset="-120"/>
            </a:endParaRPr>
          </a:p>
        </p:txBody>
      </p:sp>
      <p:pic>
        <p:nvPicPr>
          <p:cNvPr id="7" name="圖片 6">
            <a:extLst>
              <a:ext uri="{FF2B5EF4-FFF2-40B4-BE49-F238E27FC236}">
                <a16:creationId xmlns:a16="http://schemas.microsoft.com/office/drawing/2014/main" id="{EB5AB93F-922D-4254-8DF1-B70CC1232917}"/>
              </a:ext>
            </a:extLst>
          </p:cNvPr>
          <p:cNvPicPr>
            <a:picLocks noChangeAspect="1"/>
          </p:cNvPicPr>
          <p:nvPr/>
        </p:nvPicPr>
        <p:blipFill>
          <a:blip r:embed="rId2"/>
          <a:stretch>
            <a:fillRect/>
          </a:stretch>
        </p:blipFill>
        <p:spPr>
          <a:xfrm>
            <a:off x="6172202" y="2500032"/>
            <a:ext cx="5407760" cy="3777031"/>
          </a:xfrm>
          <a:prstGeom prst="rect">
            <a:avLst/>
          </a:prstGeom>
        </p:spPr>
      </p:pic>
    </p:spTree>
    <p:extLst>
      <p:ext uri="{BB962C8B-B14F-4D97-AF65-F5344CB8AC3E}">
        <p14:creationId xmlns:p14="http://schemas.microsoft.com/office/powerpoint/2010/main" val="2244407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AACA11A2-D30D-05CA-786A-8ABCC7FB858E}"/>
              </a:ext>
            </a:extLst>
          </p:cNvPr>
          <p:cNvSpPr>
            <a:spLocks noGrp="1" noChangeArrowheads="1"/>
          </p:cNvSpPr>
          <p:nvPr>
            <p:ph type="title"/>
          </p:nvPr>
        </p:nvSpPr>
        <p:spPr/>
        <p:txBody>
          <a:bodyPr/>
          <a:lstStyle/>
          <a:p>
            <a:pPr eaLnBrk="1" hangingPunct="1"/>
            <a:r>
              <a:rPr lang="zh-TW" altLang="en-US" dirty="0">
                <a:latin typeface="Calibri" panose="020F0502020204030204" pitchFamily="34" charset="0"/>
              </a:rPr>
              <a:t>重要因子評估</a:t>
            </a:r>
          </a:p>
        </p:txBody>
      </p:sp>
      <p:sp>
        <p:nvSpPr>
          <p:cNvPr id="64515" name="內容版面配置區 2">
            <a:extLst>
              <a:ext uri="{FF2B5EF4-FFF2-40B4-BE49-F238E27FC236}">
                <a16:creationId xmlns:a16="http://schemas.microsoft.com/office/drawing/2014/main" id="{D2B2DF10-CCCD-885D-43E1-2A1FBA551C61}"/>
              </a:ext>
            </a:extLst>
          </p:cNvPr>
          <p:cNvSpPr>
            <a:spLocks noGrp="1" noChangeArrowheads="1"/>
          </p:cNvSpPr>
          <p:nvPr>
            <p:ph idx="1"/>
          </p:nvPr>
        </p:nvSpPr>
        <p:spPr>
          <a:xfrm>
            <a:off x="329512" y="1108037"/>
            <a:ext cx="11024287" cy="4193139"/>
          </a:xfrm>
        </p:spPr>
        <p:txBody>
          <a:bodyPr>
            <a:normAutofit/>
          </a:bodyPr>
          <a:lstStyle/>
          <a:p>
            <a:pPr eaLnBrk="1" hangingPunct="1">
              <a:lnSpc>
                <a:spcPct val="100000"/>
              </a:lnSpc>
            </a:pPr>
            <a:r>
              <a:rPr lang="zh-TW" altLang="en-US" sz="2200" dirty="0"/>
              <a:t>隨機森林</a:t>
            </a:r>
            <a:r>
              <a:rPr lang="zh-TW" altLang="zh-TW" sz="2200" dirty="0"/>
              <a:t>給予每一個預測因子在不同環境下相同機會建立模型，以探討對於結果較複雜的反應</a:t>
            </a:r>
            <a:endParaRPr lang="en-US" altLang="zh-TW" sz="2200" dirty="0"/>
          </a:p>
          <a:p>
            <a:pPr algn="just" eaLnBrk="1" hangingPunct="1">
              <a:lnSpc>
                <a:spcPct val="100000"/>
              </a:lnSpc>
            </a:pPr>
            <a:r>
              <a:rPr lang="zh-TW" altLang="zh-TW" sz="2200" dirty="0"/>
              <a:t>預測變數重要性評估計算</a:t>
            </a:r>
            <a:r>
              <a:rPr lang="zh-TW" altLang="zh-TW" sz="2200" u="sng" dirty="0"/>
              <a:t>每一個預測因子在所有建立的分類樹</a:t>
            </a:r>
            <a:r>
              <a:rPr lang="zh-TW" altLang="zh-TW" sz="2200" u="sng"/>
              <a:t>中的影響</a:t>
            </a:r>
            <a:endParaRPr lang="en-US" altLang="zh-TW" sz="2200" dirty="0"/>
          </a:p>
        </p:txBody>
      </p:sp>
      <p:pic>
        <p:nvPicPr>
          <p:cNvPr id="64516" name="圖片 3">
            <a:extLst>
              <a:ext uri="{FF2B5EF4-FFF2-40B4-BE49-F238E27FC236}">
                <a16:creationId xmlns:a16="http://schemas.microsoft.com/office/drawing/2014/main" id="{73EB6BA5-9678-C642-B5D8-B6BCC774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883" y="2304593"/>
            <a:ext cx="39243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a:extLst>
              <a:ext uri="{FF2B5EF4-FFF2-40B4-BE49-F238E27FC236}">
                <a16:creationId xmlns:a16="http://schemas.microsoft.com/office/drawing/2014/main" id="{A032533C-AE2B-3C22-B90F-C789AF23AE8B}"/>
              </a:ext>
            </a:extLst>
          </p:cNvPr>
          <p:cNvSpPr txBox="1">
            <a:spLocks noChangeArrowheads="1"/>
          </p:cNvSpPr>
          <p:nvPr/>
        </p:nvSpPr>
        <p:spPr bwMode="auto">
          <a:xfrm>
            <a:off x="83820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r">
              <a:lnSpc>
                <a:spcPct val="100000"/>
              </a:lnSpc>
              <a:spcBef>
                <a:spcPct val="0"/>
              </a:spcBef>
              <a:buFontTx/>
              <a:buNone/>
            </a:pPr>
            <a:fld id="{E49FAB00-FAAC-2E42-AA9E-0DE0A3FB4E7C}" type="slidenum">
              <a:rPr lang="en-GB" altLang="zh-TW" sz="1400">
                <a:latin typeface="Times New Roman" panose="02020603050405020304" pitchFamily="18" charset="0"/>
              </a:rPr>
              <a:pPr algn="r">
                <a:lnSpc>
                  <a:spcPct val="100000"/>
                </a:lnSpc>
                <a:spcBef>
                  <a:spcPct val="0"/>
                </a:spcBef>
                <a:buFontTx/>
                <a:buNone/>
              </a:pPr>
              <a:t>42</a:t>
            </a:fld>
            <a:endParaRPr lang="en-GB" altLang="zh-TW" sz="1400">
              <a:latin typeface="Times New Roman" panose="02020603050405020304" pitchFamily="18" charset="0"/>
            </a:endParaRPr>
          </a:p>
        </p:txBody>
      </p:sp>
      <p:sp>
        <p:nvSpPr>
          <p:cNvPr id="2" name="日期版面配置區 1"/>
          <p:cNvSpPr>
            <a:spLocks noGrp="1"/>
          </p:cNvSpPr>
          <p:nvPr>
            <p:ph type="dt" sz="half" idx="10"/>
          </p:nvPr>
        </p:nvSpPr>
        <p:spPr/>
        <p:txBody>
          <a:bodyPr/>
          <a:lstStyle/>
          <a:p>
            <a:fld id="{E40558B5-ABB5-4C65-BF3A-DCD9AD8578A8}" type="datetime1">
              <a:rPr lang="zh-TW" altLang="en-US" smtClean="0"/>
              <a:t>2025/2/19</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一張含有 地圖 的圖片&#10;&#10;自動產生的描述"/>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4" name="標題 3"/>
          <p:cNvSpPr>
            <a:spLocks noGrp="1"/>
          </p:cNvSpPr>
          <p:nvPr>
            <p:ph type="ctrTitle"/>
          </p:nvPr>
        </p:nvSpPr>
        <p:spPr>
          <a:xfrm>
            <a:off x="1524000" y="2373923"/>
            <a:ext cx="9144000" cy="1136040"/>
          </a:xfrm>
        </p:spPr>
        <p:txBody>
          <a:bodyPr>
            <a:normAutofit/>
          </a:bodyPr>
          <a:lstStyle/>
          <a:p>
            <a:r>
              <a:rPr lang="zh-TW" altLang="en-US" sz="4800" dirty="0">
                <a:solidFill>
                  <a:srgbClr val="FF0000"/>
                </a:solidFill>
                <a:effectLst>
                  <a:outerShdw blurRad="38100" dist="38100" dir="2700000" algn="tl">
                    <a:srgbClr val="000000">
                      <a:alpha val="43137"/>
                    </a:srgbClr>
                  </a:outerShdw>
                </a:effectLst>
                <a:latin typeface="微軟正黑體" panose="020B0604030504040204" pitchFamily="34" charset="-120"/>
                <a:cs typeface="Times New Roman" panose="02020603050405020304" pitchFamily="18" charset="0"/>
              </a:rPr>
              <a:t>再犯風險評估智慧輔助系統開發</a:t>
            </a:r>
            <a:endParaRPr lang="zh-TW" altLang="en-US" sz="4800" dirty="0">
              <a:solidFill>
                <a:srgbClr val="FF0000"/>
              </a:solidFill>
              <a:effectLst>
                <a:outerShdw blurRad="38100" dist="38100" dir="2700000" algn="tl">
                  <a:srgbClr val="000000">
                    <a:alpha val="43137"/>
                  </a:srgbClr>
                </a:outerShdw>
              </a:effectLst>
            </a:endParaRPr>
          </a:p>
        </p:txBody>
      </p:sp>
      <p:sp>
        <p:nvSpPr>
          <p:cNvPr id="6" name="副標題 5"/>
          <p:cNvSpPr>
            <a:spLocks noGrp="1"/>
          </p:cNvSpPr>
          <p:nvPr>
            <p:ph type="subTitle" idx="1"/>
          </p:nvPr>
        </p:nvSpPr>
        <p:spPr/>
        <p:txBody>
          <a:bodyPr/>
          <a:lstStyle/>
          <a:p>
            <a:endParaRPr lang="zh-TW" altLang="en-US"/>
          </a:p>
        </p:txBody>
      </p:sp>
      <p:sp>
        <p:nvSpPr>
          <p:cNvPr id="7" name="日期版面配置區 6"/>
          <p:cNvSpPr>
            <a:spLocks noGrp="1"/>
          </p:cNvSpPr>
          <p:nvPr>
            <p:ph type="dt" sz="half" idx="10"/>
          </p:nvPr>
        </p:nvSpPr>
        <p:spPr/>
        <p:txBody>
          <a:bodyPr/>
          <a:lstStyle/>
          <a:p>
            <a:r>
              <a:rPr lang="en-US" altLang="zh-TW"/>
              <a:t>2024/11/08</a:t>
            </a:r>
            <a:endParaRPr lang="zh-TW" altLang="en-US"/>
          </a:p>
        </p:txBody>
      </p:sp>
      <p:sp>
        <p:nvSpPr>
          <p:cNvPr id="8" name="投影片編號版面配置區 7"/>
          <p:cNvSpPr>
            <a:spLocks noGrp="1"/>
          </p:cNvSpPr>
          <p:nvPr>
            <p:ph type="sldNum" sz="quarter" idx="12"/>
          </p:nvPr>
        </p:nvSpPr>
        <p:spPr/>
        <p:txBody>
          <a:bodyPr/>
          <a:lstStyle/>
          <a:p>
            <a:fld id="{ACCEA5E3-4239-4804-B7B9-850C54ED6FBF}" type="slidenum">
              <a:rPr lang="zh-TW" altLang="en-US" smtClean="0"/>
              <a:t>43</a:t>
            </a:fld>
            <a:endParaRPr lang="zh-TW" altLang="en-US"/>
          </a:p>
        </p:txBody>
      </p:sp>
      <p:sp>
        <p:nvSpPr>
          <p:cNvPr id="2" name="頁尾版面配置區 1">
            <a:extLst>
              <a:ext uri="{FF2B5EF4-FFF2-40B4-BE49-F238E27FC236}">
                <a16:creationId xmlns:a16="http://schemas.microsoft.com/office/drawing/2014/main" id="{208B0DA2-BC14-498B-91D8-7D64CA5D219B}"/>
              </a:ext>
            </a:extLst>
          </p:cNvPr>
          <p:cNvSpPr>
            <a:spLocks noGrp="1"/>
          </p:cNvSpPr>
          <p:nvPr>
            <p:ph type="ftr" sz="quarter" idx="11"/>
          </p:nvPr>
        </p:nvSpPr>
        <p:spPr/>
        <p:txBody>
          <a:bodyPr/>
          <a:lstStyle/>
          <a:p>
            <a:r>
              <a:rPr lang="en-US" altLang="zh-TW"/>
              <a:t>2024</a:t>
            </a:r>
            <a:r>
              <a:rPr lang="zh-TW" altLang="en-US"/>
              <a:t>年臺灣司法社工學會年會研討會</a:t>
            </a:r>
          </a:p>
        </p:txBody>
      </p:sp>
    </p:spTree>
    <p:extLst>
      <p:ext uri="{BB962C8B-B14F-4D97-AF65-F5344CB8AC3E}">
        <p14:creationId xmlns:p14="http://schemas.microsoft.com/office/powerpoint/2010/main" val="656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2796" y="201486"/>
            <a:ext cx="750727" cy="4432906"/>
          </a:xfrm>
        </p:spPr>
        <p:txBody>
          <a:bodyPr>
            <a:normAutofit/>
          </a:bodyPr>
          <a:lstStyle/>
          <a:p>
            <a:r>
              <a:rPr lang="zh-TW" altLang="en-US" dirty="0"/>
              <a:t>再犯風險預測</a:t>
            </a:r>
          </a:p>
        </p:txBody>
      </p:sp>
      <p:sp>
        <p:nvSpPr>
          <p:cNvPr id="4" name="日期版面配置區 3"/>
          <p:cNvSpPr>
            <a:spLocks noGrp="1"/>
          </p:cNvSpPr>
          <p:nvPr>
            <p:ph type="dt" sz="half" idx="10"/>
          </p:nvPr>
        </p:nvSpPr>
        <p:spPr/>
        <p:txBody>
          <a:bodyPr/>
          <a:lstStyle/>
          <a:p>
            <a:fld id="{197F4C26-E386-4889-B148-1F38FF4E6B02}"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44</a:t>
            </a:fld>
            <a:endParaRPr lang="zh-TW" altLang="en-US"/>
          </a:p>
        </p:txBody>
      </p:sp>
      <p:pic>
        <p:nvPicPr>
          <p:cNvPr id="3" name="圖片 2">
            <a:extLst>
              <a:ext uri="{FF2B5EF4-FFF2-40B4-BE49-F238E27FC236}">
                <a16:creationId xmlns:a16="http://schemas.microsoft.com/office/drawing/2014/main" id="{D48E5A6B-3E61-4F40-974D-4C00A6334C45}"/>
              </a:ext>
            </a:extLst>
          </p:cNvPr>
          <p:cNvPicPr>
            <a:picLocks noChangeAspect="1"/>
          </p:cNvPicPr>
          <p:nvPr/>
        </p:nvPicPr>
        <p:blipFill>
          <a:blip r:embed="rId2"/>
          <a:stretch>
            <a:fillRect/>
          </a:stretch>
        </p:blipFill>
        <p:spPr>
          <a:xfrm>
            <a:off x="3167212" y="201486"/>
            <a:ext cx="6591265" cy="6455028"/>
          </a:xfrm>
          <a:prstGeom prst="rect">
            <a:avLst/>
          </a:prstGeom>
        </p:spPr>
      </p:pic>
    </p:spTree>
    <p:extLst>
      <p:ext uri="{BB962C8B-B14F-4D97-AF65-F5344CB8AC3E}">
        <p14:creationId xmlns:p14="http://schemas.microsoft.com/office/powerpoint/2010/main" val="356011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62DD095A-FD58-43D0-B3CE-6375D0497FBA}"/>
              </a:ext>
            </a:extLst>
          </p:cNvPr>
          <p:cNvSpPr>
            <a:spLocks noGrp="1"/>
          </p:cNvSpPr>
          <p:nvPr>
            <p:ph type="title"/>
          </p:nvPr>
        </p:nvSpPr>
        <p:spPr/>
        <p:txBody>
          <a:bodyPr/>
          <a:lstStyle/>
          <a:p>
            <a:r>
              <a:rPr lang="zh-TW" altLang="en-US"/>
              <a:t>課程範圍</a:t>
            </a:r>
          </a:p>
        </p:txBody>
      </p:sp>
      <p:sp>
        <p:nvSpPr>
          <p:cNvPr id="5" name="日期版面配置區 4">
            <a:extLst>
              <a:ext uri="{FF2B5EF4-FFF2-40B4-BE49-F238E27FC236}">
                <a16:creationId xmlns:a16="http://schemas.microsoft.com/office/drawing/2014/main" id="{0DEF55B1-502A-4EB6-95FF-D9C2E1ADAC91}"/>
              </a:ext>
            </a:extLst>
          </p:cNvPr>
          <p:cNvSpPr>
            <a:spLocks noGrp="1"/>
          </p:cNvSpPr>
          <p:nvPr>
            <p:ph type="dt" sz="half" idx="10"/>
          </p:nvPr>
        </p:nvSpPr>
        <p:spPr/>
        <p:txBody>
          <a:bodyPr/>
          <a:lstStyle/>
          <a:p>
            <a:fld id="{EAE37BC1-2088-4B45-BE82-8AC4A2CAD641}" type="datetime1">
              <a:rPr lang="zh-TW" altLang="en-US" smtClean="0"/>
              <a:t>2025/2/19</a:t>
            </a:fld>
            <a:endParaRPr lang="zh-TW" altLang="en-US"/>
          </a:p>
        </p:txBody>
      </p:sp>
      <p:sp>
        <p:nvSpPr>
          <p:cNvPr id="6" name="投影片編號版面配置區 5">
            <a:extLst>
              <a:ext uri="{FF2B5EF4-FFF2-40B4-BE49-F238E27FC236}">
                <a16:creationId xmlns:a16="http://schemas.microsoft.com/office/drawing/2014/main" id="{4E630AED-3527-4DC1-A4BC-72E429DD6E3C}"/>
              </a:ext>
            </a:extLst>
          </p:cNvPr>
          <p:cNvSpPr>
            <a:spLocks noGrp="1"/>
          </p:cNvSpPr>
          <p:nvPr>
            <p:ph type="sldNum" sz="quarter" idx="12"/>
          </p:nvPr>
        </p:nvSpPr>
        <p:spPr/>
        <p:txBody>
          <a:bodyPr/>
          <a:lstStyle/>
          <a:p>
            <a:fld id="{ACCEA5E3-4239-4804-B7B9-850C54ED6FBF}" type="slidenum">
              <a:rPr lang="zh-TW" altLang="en-US" smtClean="0"/>
              <a:t>45</a:t>
            </a:fld>
            <a:endParaRPr lang="zh-TW" altLang="en-US"/>
          </a:p>
        </p:txBody>
      </p:sp>
      <p:pic>
        <p:nvPicPr>
          <p:cNvPr id="8" name="圖片 7">
            <a:extLst>
              <a:ext uri="{FF2B5EF4-FFF2-40B4-BE49-F238E27FC236}">
                <a16:creationId xmlns:a16="http://schemas.microsoft.com/office/drawing/2014/main" id="{40A760F0-3C5A-4B1C-9B8A-5592604B23E5}"/>
              </a:ext>
            </a:extLst>
          </p:cNvPr>
          <p:cNvPicPr>
            <a:picLocks noChangeAspect="1"/>
          </p:cNvPicPr>
          <p:nvPr/>
        </p:nvPicPr>
        <p:blipFill>
          <a:blip r:embed="rId2"/>
          <a:stretch>
            <a:fillRect/>
          </a:stretch>
        </p:blipFill>
        <p:spPr>
          <a:xfrm>
            <a:off x="1063677" y="1797974"/>
            <a:ext cx="9857915" cy="4694901"/>
          </a:xfrm>
          <a:prstGeom prst="rect">
            <a:avLst/>
          </a:prstGeom>
        </p:spPr>
      </p:pic>
    </p:spTree>
    <p:extLst>
      <p:ext uri="{BB962C8B-B14F-4D97-AF65-F5344CB8AC3E}">
        <p14:creationId xmlns:p14="http://schemas.microsoft.com/office/powerpoint/2010/main" val="346281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AD0FF4-1B03-446E-9087-50B1F1D59243}"/>
              </a:ext>
            </a:extLst>
          </p:cNvPr>
          <p:cNvSpPr>
            <a:spLocks noGrp="1"/>
          </p:cNvSpPr>
          <p:nvPr>
            <p:ph type="title"/>
          </p:nvPr>
        </p:nvSpPr>
        <p:spPr/>
        <p:txBody>
          <a:bodyPr/>
          <a:lstStyle/>
          <a:p>
            <a:r>
              <a:rPr lang="zh-TW" altLang="en-US"/>
              <a:t>課程內容</a:t>
            </a:r>
          </a:p>
        </p:txBody>
      </p:sp>
      <p:sp>
        <p:nvSpPr>
          <p:cNvPr id="6" name="內容版面配置區 5">
            <a:extLst>
              <a:ext uri="{FF2B5EF4-FFF2-40B4-BE49-F238E27FC236}">
                <a16:creationId xmlns:a16="http://schemas.microsoft.com/office/drawing/2014/main" id="{43256286-24BD-4901-8705-280B36F765C2}"/>
              </a:ext>
            </a:extLst>
          </p:cNvPr>
          <p:cNvSpPr>
            <a:spLocks noGrp="1"/>
          </p:cNvSpPr>
          <p:nvPr>
            <p:ph sz="half" idx="1"/>
          </p:nvPr>
        </p:nvSpPr>
        <p:spPr>
          <a:xfrm>
            <a:off x="947928" y="1865373"/>
            <a:ext cx="5181600" cy="4351338"/>
          </a:xfrm>
        </p:spPr>
        <p:txBody>
          <a:bodyPr>
            <a:normAutofit fontScale="92500" lnSpcReduction="10000"/>
          </a:bodyPr>
          <a:lstStyle/>
          <a:p>
            <a:r>
              <a:rPr lang="en-US" altLang="zh-TW" sz="2400"/>
              <a:t>Python</a:t>
            </a:r>
            <a:r>
              <a:rPr lang="zh-TW" altLang="en-US" sz="2400"/>
              <a:t>程式語言複習</a:t>
            </a:r>
            <a:endParaRPr lang="en-US" altLang="zh-TW" sz="2400"/>
          </a:p>
          <a:p>
            <a:r>
              <a:rPr lang="zh-TW" altLang="en-US" sz="2400"/>
              <a:t>數據清理</a:t>
            </a:r>
            <a:endParaRPr lang="en-US" altLang="zh-TW" sz="2400"/>
          </a:p>
          <a:p>
            <a:r>
              <a:rPr lang="zh-TW" altLang="en-US" sz="2400"/>
              <a:t>數據視覺化</a:t>
            </a:r>
            <a:endParaRPr lang="en-US" altLang="zh-TW" sz="2400"/>
          </a:p>
          <a:p>
            <a:r>
              <a:rPr lang="zh-TW" altLang="en-US" sz="2400"/>
              <a:t>數據探索</a:t>
            </a:r>
            <a:endParaRPr lang="en-US" altLang="zh-TW" sz="2400"/>
          </a:p>
          <a:p>
            <a:r>
              <a:rPr lang="zh-TW" altLang="en-US" sz="2400"/>
              <a:t>數據前處理</a:t>
            </a:r>
            <a:endParaRPr lang="en-US" altLang="zh-TW" sz="2400"/>
          </a:p>
          <a:p>
            <a:r>
              <a:rPr lang="zh-TW" altLang="en-US" sz="2400"/>
              <a:t>特徵工程</a:t>
            </a:r>
            <a:endParaRPr lang="en-US" altLang="zh-TW" sz="2400"/>
          </a:p>
          <a:p>
            <a:r>
              <a:rPr lang="zh-TW" altLang="en-US" sz="2400"/>
              <a:t>決策樹模型</a:t>
            </a:r>
            <a:endParaRPr lang="en-US" altLang="zh-TW" sz="2400"/>
          </a:p>
          <a:p>
            <a:r>
              <a:rPr lang="zh-TW" altLang="en-US" sz="2400"/>
              <a:t>隨機森林模型</a:t>
            </a:r>
            <a:endParaRPr lang="en-US" altLang="zh-TW" sz="2400"/>
          </a:p>
          <a:p>
            <a:r>
              <a:rPr lang="en-US" altLang="zh-TW" sz="2400"/>
              <a:t>XGBoost</a:t>
            </a:r>
            <a:r>
              <a:rPr lang="zh-TW" altLang="en-US" sz="2400"/>
              <a:t>模型</a:t>
            </a:r>
            <a:endParaRPr lang="en-US" altLang="zh-TW" sz="2400"/>
          </a:p>
          <a:p>
            <a:r>
              <a:rPr lang="zh-TW" altLang="en-US" sz="2400"/>
              <a:t>模型最佳化</a:t>
            </a:r>
            <a:endParaRPr lang="en-US" altLang="zh-TW" sz="2400"/>
          </a:p>
          <a:p>
            <a:r>
              <a:rPr lang="zh-TW" altLang="en-US" sz="2400"/>
              <a:t>案例學習</a:t>
            </a:r>
          </a:p>
        </p:txBody>
      </p:sp>
      <p:sp>
        <p:nvSpPr>
          <p:cNvPr id="7" name="內容版面配置區 6">
            <a:extLst>
              <a:ext uri="{FF2B5EF4-FFF2-40B4-BE49-F238E27FC236}">
                <a16:creationId xmlns:a16="http://schemas.microsoft.com/office/drawing/2014/main" id="{A553549B-9EA2-44FA-8010-FFA2D3196653}"/>
              </a:ext>
            </a:extLst>
          </p:cNvPr>
          <p:cNvSpPr>
            <a:spLocks noGrp="1"/>
          </p:cNvSpPr>
          <p:nvPr>
            <p:ph sz="half" idx="2"/>
          </p:nvPr>
        </p:nvSpPr>
        <p:spPr>
          <a:xfrm>
            <a:off x="6281928" y="1865373"/>
            <a:ext cx="5181600" cy="4351338"/>
          </a:xfrm>
        </p:spPr>
        <p:txBody>
          <a:bodyPr>
            <a:normAutofit fontScale="92500" lnSpcReduction="10000"/>
          </a:bodyPr>
          <a:lstStyle/>
          <a:p>
            <a:r>
              <a:rPr lang="en-US" altLang="zh-TW"/>
              <a:t>Numpy</a:t>
            </a:r>
            <a:r>
              <a:rPr lang="zh-TW" altLang="en-US"/>
              <a:t> </a:t>
            </a:r>
            <a:r>
              <a:rPr lang="en-US" altLang="zh-TW"/>
              <a:t>(w2)</a:t>
            </a:r>
          </a:p>
          <a:p>
            <a:r>
              <a:rPr lang="en-US" altLang="zh-TW"/>
              <a:t>Pandas (w3, w4)</a:t>
            </a:r>
          </a:p>
          <a:p>
            <a:r>
              <a:rPr lang="en-US" altLang="zh-TW"/>
              <a:t>Matplotlib/seaborn (w5, w6)</a:t>
            </a:r>
          </a:p>
          <a:p>
            <a:r>
              <a:rPr lang="en-US" altLang="zh-TW"/>
              <a:t>duckDB (w8)</a:t>
            </a:r>
          </a:p>
          <a:p>
            <a:r>
              <a:rPr lang="en-US" altLang="zh-TW"/>
              <a:t>Scikit Learn (w10, 11, 12, 13)</a:t>
            </a:r>
          </a:p>
          <a:p>
            <a:r>
              <a:rPr lang="en-US" altLang="zh-TW"/>
              <a:t>Pycaret (w14, 15)</a:t>
            </a:r>
          </a:p>
          <a:p>
            <a:r>
              <a:rPr lang="en-US" altLang="zh-TW"/>
              <a:t>Kaggle (w16)</a:t>
            </a:r>
          </a:p>
          <a:p>
            <a:pPr marL="0" indent="0">
              <a:buNone/>
            </a:pPr>
            <a:endParaRPr lang="en-US" altLang="zh-TW"/>
          </a:p>
          <a:p>
            <a:endParaRPr lang="zh-TW" altLang="en-US"/>
          </a:p>
        </p:txBody>
      </p:sp>
      <p:sp>
        <p:nvSpPr>
          <p:cNvPr id="3" name="日期版面配置區 2">
            <a:extLst>
              <a:ext uri="{FF2B5EF4-FFF2-40B4-BE49-F238E27FC236}">
                <a16:creationId xmlns:a16="http://schemas.microsoft.com/office/drawing/2014/main" id="{22ACFCD8-DB5E-4365-8ECE-DFBC8B5A8FB2}"/>
              </a:ext>
            </a:extLst>
          </p:cNvPr>
          <p:cNvSpPr>
            <a:spLocks noGrp="1"/>
          </p:cNvSpPr>
          <p:nvPr>
            <p:ph type="dt" sz="half" idx="10"/>
          </p:nvPr>
        </p:nvSpPr>
        <p:spPr/>
        <p:txBody>
          <a:bodyPr/>
          <a:lstStyle/>
          <a:p>
            <a:fld id="{812EBA19-6ACE-49AB-AA92-B1BA02802F0F}" type="datetime1">
              <a:rPr lang="zh-TW" altLang="en-US" smtClean="0"/>
              <a:t>2025/2/19</a:t>
            </a:fld>
            <a:endParaRPr lang="zh-TW" altLang="en-US"/>
          </a:p>
        </p:txBody>
      </p:sp>
      <p:sp>
        <p:nvSpPr>
          <p:cNvPr id="4" name="投影片編號版面配置區 3">
            <a:extLst>
              <a:ext uri="{FF2B5EF4-FFF2-40B4-BE49-F238E27FC236}">
                <a16:creationId xmlns:a16="http://schemas.microsoft.com/office/drawing/2014/main" id="{CE9037CB-760D-45F0-BD80-24FCE4489F92}"/>
              </a:ext>
            </a:extLst>
          </p:cNvPr>
          <p:cNvSpPr>
            <a:spLocks noGrp="1"/>
          </p:cNvSpPr>
          <p:nvPr>
            <p:ph type="sldNum" sz="quarter" idx="12"/>
          </p:nvPr>
        </p:nvSpPr>
        <p:spPr/>
        <p:txBody>
          <a:bodyPr/>
          <a:lstStyle/>
          <a:p>
            <a:fld id="{ACCEA5E3-4239-4804-B7B9-850C54ED6FBF}" type="slidenum">
              <a:rPr lang="zh-TW" altLang="en-US" smtClean="0"/>
              <a:t>46</a:t>
            </a:fld>
            <a:endParaRPr lang="zh-TW" altLang="en-US"/>
          </a:p>
        </p:txBody>
      </p:sp>
      <p:cxnSp>
        <p:nvCxnSpPr>
          <p:cNvPr id="9" name="直線單箭頭接點 8">
            <a:extLst>
              <a:ext uri="{FF2B5EF4-FFF2-40B4-BE49-F238E27FC236}">
                <a16:creationId xmlns:a16="http://schemas.microsoft.com/office/drawing/2014/main" id="{C4F0B2EA-D882-4A98-A9BE-9FB7C60490BD}"/>
              </a:ext>
            </a:extLst>
          </p:cNvPr>
          <p:cNvCxnSpPr/>
          <p:nvPr/>
        </p:nvCxnSpPr>
        <p:spPr>
          <a:xfrm flipH="1">
            <a:off x="2516429" y="2066058"/>
            <a:ext cx="3689299" cy="3145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9BE61976-AE2A-403B-B9D1-288473A9DE99}"/>
              </a:ext>
            </a:extLst>
          </p:cNvPr>
          <p:cNvCxnSpPr/>
          <p:nvPr/>
        </p:nvCxnSpPr>
        <p:spPr>
          <a:xfrm flipH="1">
            <a:off x="2553005" y="2490340"/>
            <a:ext cx="3652723"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891CC0-8E8F-45D1-8151-FD9BE0B557C9}"/>
              </a:ext>
            </a:extLst>
          </p:cNvPr>
          <p:cNvCxnSpPr>
            <a:cxnSpLocks/>
          </p:cNvCxnSpPr>
          <p:nvPr/>
        </p:nvCxnSpPr>
        <p:spPr>
          <a:xfrm flipH="1" flipV="1">
            <a:off x="2721254" y="2804894"/>
            <a:ext cx="3484474" cy="138988"/>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A733E5F-DE88-44A3-81A0-D9EA5B267750}"/>
              </a:ext>
            </a:extLst>
          </p:cNvPr>
          <p:cNvCxnSpPr/>
          <p:nvPr/>
        </p:nvCxnSpPr>
        <p:spPr>
          <a:xfrm flipH="1" flipV="1">
            <a:off x="2655418" y="2592753"/>
            <a:ext cx="3474110" cy="76809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BA23F19-6402-41A4-9D1A-C86AD760861D}"/>
              </a:ext>
            </a:extLst>
          </p:cNvPr>
          <p:cNvCxnSpPr>
            <a:cxnSpLocks/>
          </p:cNvCxnSpPr>
          <p:nvPr/>
        </p:nvCxnSpPr>
        <p:spPr>
          <a:xfrm flipH="1" flipV="1">
            <a:off x="2516429" y="3156023"/>
            <a:ext cx="3613099" cy="20263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6561A20-2E46-43C9-B470-5E87EEA1171F}"/>
              </a:ext>
            </a:extLst>
          </p:cNvPr>
          <p:cNvCxnSpPr/>
          <p:nvPr/>
        </p:nvCxnSpPr>
        <p:spPr>
          <a:xfrm flipH="1">
            <a:off x="2604211" y="2478717"/>
            <a:ext cx="3601517" cy="578332"/>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D735E98-074A-4731-8096-5D210C001DE5}"/>
              </a:ext>
            </a:extLst>
          </p:cNvPr>
          <p:cNvCxnSpPr/>
          <p:nvPr/>
        </p:nvCxnSpPr>
        <p:spPr>
          <a:xfrm flipH="1">
            <a:off x="2721254" y="2490340"/>
            <a:ext cx="3484474" cy="1029037"/>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DD335E2-3560-426A-8C73-3337FAEC1C70}"/>
              </a:ext>
            </a:extLst>
          </p:cNvPr>
          <p:cNvCxnSpPr/>
          <p:nvPr/>
        </p:nvCxnSpPr>
        <p:spPr>
          <a:xfrm flipH="1">
            <a:off x="2476805" y="3821706"/>
            <a:ext cx="3652723" cy="1609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A2C47834-E21D-4CCC-8F31-1E17B9894AE1}"/>
              </a:ext>
            </a:extLst>
          </p:cNvPr>
          <p:cNvCxnSpPr/>
          <p:nvPr/>
        </p:nvCxnSpPr>
        <p:spPr>
          <a:xfrm flipH="1">
            <a:off x="2779776" y="3832460"/>
            <a:ext cx="3349752" cy="49278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757594A-32AA-49B3-B05A-98B36742C741}"/>
              </a:ext>
            </a:extLst>
          </p:cNvPr>
          <p:cNvCxnSpPr/>
          <p:nvPr/>
        </p:nvCxnSpPr>
        <p:spPr>
          <a:xfrm flipH="1">
            <a:off x="3035808" y="3832460"/>
            <a:ext cx="3093720" cy="89633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2C8486F-E17C-4905-8F02-7E35605D14EA}"/>
              </a:ext>
            </a:extLst>
          </p:cNvPr>
          <p:cNvCxnSpPr/>
          <p:nvPr/>
        </p:nvCxnSpPr>
        <p:spPr>
          <a:xfrm flipH="1">
            <a:off x="2852928" y="3832460"/>
            <a:ext cx="3276600" cy="135718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88C5C6A-99F8-4281-B49E-261C58B42B04}"/>
              </a:ext>
            </a:extLst>
          </p:cNvPr>
          <p:cNvCxnSpPr/>
          <p:nvPr/>
        </p:nvCxnSpPr>
        <p:spPr>
          <a:xfrm flipH="1">
            <a:off x="2721254" y="3832460"/>
            <a:ext cx="3408274" cy="170565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F69D1B6-B489-4CD3-A08B-33D007E9B578}"/>
              </a:ext>
            </a:extLst>
          </p:cNvPr>
          <p:cNvCxnSpPr/>
          <p:nvPr/>
        </p:nvCxnSpPr>
        <p:spPr>
          <a:xfrm flipH="1">
            <a:off x="2779776" y="4336945"/>
            <a:ext cx="3349752" cy="10655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27CC3E0-046F-44C5-8426-FEF9476C5A45}"/>
              </a:ext>
            </a:extLst>
          </p:cNvPr>
          <p:cNvCxnSpPr/>
          <p:nvPr/>
        </p:nvCxnSpPr>
        <p:spPr>
          <a:xfrm flipH="1">
            <a:off x="3035808" y="4325248"/>
            <a:ext cx="3093720" cy="48951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8819A99-7DCB-4971-BD7D-BA3AA5FD4C62}"/>
              </a:ext>
            </a:extLst>
          </p:cNvPr>
          <p:cNvCxnSpPr/>
          <p:nvPr/>
        </p:nvCxnSpPr>
        <p:spPr>
          <a:xfrm flipH="1">
            <a:off x="2852928" y="4336002"/>
            <a:ext cx="3276600" cy="6985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272C8904-2EDB-499E-ADF7-E1B260D35A7B}"/>
              </a:ext>
            </a:extLst>
          </p:cNvPr>
          <p:cNvCxnSpPr/>
          <p:nvPr/>
        </p:nvCxnSpPr>
        <p:spPr>
          <a:xfrm flipH="1">
            <a:off x="2788615" y="4336002"/>
            <a:ext cx="3349752" cy="12852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5A707766-905B-419E-99FD-A9FC87C07BC5}"/>
              </a:ext>
            </a:extLst>
          </p:cNvPr>
          <p:cNvCxnSpPr>
            <a:cxnSpLocks/>
          </p:cNvCxnSpPr>
          <p:nvPr/>
        </p:nvCxnSpPr>
        <p:spPr>
          <a:xfrm flipH="1">
            <a:off x="2568854" y="4799753"/>
            <a:ext cx="3560676" cy="1110743"/>
          </a:xfrm>
          <a:prstGeom prst="straightConnector1">
            <a:avLst/>
          </a:prstGeom>
          <a:ln w="190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849C3314-8184-43F8-BDC4-E425EB66AFC1}"/>
              </a:ext>
            </a:extLst>
          </p:cNvPr>
          <p:cNvSpPr/>
          <p:nvPr/>
        </p:nvSpPr>
        <p:spPr>
          <a:xfrm>
            <a:off x="947928" y="2216506"/>
            <a:ext cx="1896161" cy="1953158"/>
          </a:xfrm>
          <a:prstGeom prst="roundRect">
            <a:avLst/>
          </a:prstGeom>
          <a:solidFill>
            <a:srgbClr val="FFFF00">
              <a:alpha val="30196"/>
            </a:srgbClr>
          </a:solid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7C979703-BC88-441A-8218-2AAF55EB2917}"/>
              </a:ext>
            </a:extLst>
          </p:cNvPr>
          <p:cNvCxnSpPr/>
          <p:nvPr/>
        </p:nvCxnSpPr>
        <p:spPr>
          <a:xfrm flipH="1" flipV="1">
            <a:off x="3818534" y="2004365"/>
            <a:ext cx="2387194" cy="616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A4A10329-4D12-44E1-A71A-8872342D0F96}"/>
              </a:ext>
            </a:extLst>
          </p:cNvPr>
          <p:cNvSpPr/>
          <p:nvPr/>
        </p:nvSpPr>
        <p:spPr>
          <a:xfrm>
            <a:off x="956765" y="3839284"/>
            <a:ext cx="1896161" cy="1953158"/>
          </a:xfrm>
          <a:prstGeom prst="roundRect">
            <a:avLst/>
          </a:prstGeom>
          <a:solidFill>
            <a:srgbClr val="FFCCCC">
              <a:alpha val="30196"/>
            </a:srgbClr>
          </a:solidFill>
          <a:ln w="19050">
            <a:solidFill>
              <a:srgbClr val="FFCC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88717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4B888525-B200-4C2A-973B-A815BD3FA540}"/>
              </a:ext>
            </a:extLst>
          </p:cNvPr>
          <p:cNvSpPr>
            <a:spLocks noGrp="1"/>
          </p:cNvSpPr>
          <p:nvPr>
            <p:ph type="title"/>
          </p:nvPr>
        </p:nvSpPr>
        <p:spPr/>
        <p:txBody>
          <a:bodyPr/>
          <a:lstStyle/>
          <a:p>
            <a:r>
              <a:rPr lang="zh-TW" altLang="en-US"/>
              <a:t>課程進度</a:t>
            </a:r>
          </a:p>
        </p:txBody>
      </p:sp>
      <p:sp>
        <p:nvSpPr>
          <p:cNvPr id="8" name="內容版面配置區 7">
            <a:extLst>
              <a:ext uri="{FF2B5EF4-FFF2-40B4-BE49-F238E27FC236}">
                <a16:creationId xmlns:a16="http://schemas.microsoft.com/office/drawing/2014/main" id="{87F357E1-6D92-48A0-9E24-7F7601EFCBF6}"/>
              </a:ext>
            </a:extLst>
          </p:cNvPr>
          <p:cNvSpPr>
            <a:spLocks noGrp="1"/>
          </p:cNvSpPr>
          <p:nvPr>
            <p:ph sz="half" idx="1"/>
          </p:nvPr>
        </p:nvSpPr>
        <p:spPr/>
        <p:txBody>
          <a:bodyPr>
            <a:normAutofit fontScale="85000" lnSpcReduction="20000"/>
          </a:bodyPr>
          <a:lstStyle/>
          <a:p>
            <a:r>
              <a:rPr lang="en-US" altLang="zh-TW" sz="2800"/>
              <a:t>Python</a:t>
            </a:r>
            <a:r>
              <a:rPr lang="zh-TW" altLang="en-US" sz="2800"/>
              <a:t>程式語言複習 </a:t>
            </a:r>
            <a:r>
              <a:rPr lang="en-US" altLang="zh-TW" sz="2800"/>
              <a:t>(w2)</a:t>
            </a:r>
          </a:p>
          <a:p>
            <a:r>
              <a:rPr lang="zh-TW" altLang="en-US" sz="2800"/>
              <a:t>數據清理 </a:t>
            </a:r>
            <a:r>
              <a:rPr lang="en-US" altLang="zh-TW" sz="2800"/>
              <a:t>(w3, 4)</a:t>
            </a:r>
          </a:p>
          <a:p>
            <a:r>
              <a:rPr lang="zh-TW" altLang="en-US" sz="2800"/>
              <a:t>數據視覺化 </a:t>
            </a:r>
            <a:r>
              <a:rPr lang="en-US" altLang="zh-TW" sz="2800"/>
              <a:t>(w5)</a:t>
            </a:r>
          </a:p>
          <a:p>
            <a:r>
              <a:rPr lang="zh-TW" altLang="en-US" sz="2800"/>
              <a:t>數據探索 </a:t>
            </a:r>
            <a:r>
              <a:rPr lang="en-US" altLang="zh-TW" sz="2800"/>
              <a:t>(w6, w8)</a:t>
            </a:r>
          </a:p>
          <a:p>
            <a:r>
              <a:rPr lang="zh-TW" altLang="en-US" sz="2800"/>
              <a:t>數據前處理 </a:t>
            </a:r>
            <a:r>
              <a:rPr lang="en-US" altLang="zh-TW" sz="2800"/>
              <a:t>(w10)</a:t>
            </a:r>
          </a:p>
          <a:p>
            <a:r>
              <a:rPr lang="zh-TW" altLang="en-US" sz="2800"/>
              <a:t>特徵工程 </a:t>
            </a:r>
            <a:r>
              <a:rPr lang="en-US" altLang="zh-TW" sz="2800"/>
              <a:t>(w11)</a:t>
            </a:r>
          </a:p>
          <a:p>
            <a:r>
              <a:rPr lang="zh-TW" altLang="en-US" sz="2800"/>
              <a:t>決策樹模型 </a:t>
            </a:r>
            <a:r>
              <a:rPr lang="en-US" altLang="zh-TW" sz="2800"/>
              <a:t>(w12)</a:t>
            </a:r>
          </a:p>
          <a:p>
            <a:r>
              <a:rPr lang="zh-TW" altLang="en-US" sz="2800"/>
              <a:t>隨機森林模型 </a:t>
            </a:r>
            <a:r>
              <a:rPr lang="en-US" altLang="zh-TW" sz="2800"/>
              <a:t>(w13)</a:t>
            </a:r>
          </a:p>
          <a:p>
            <a:r>
              <a:rPr lang="en-US" altLang="zh-TW" sz="2800"/>
              <a:t>XGBoost</a:t>
            </a:r>
            <a:r>
              <a:rPr lang="zh-TW" altLang="en-US" sz="2800"/>
              <a:t>模型 </a:t>
            </a:r>
            <a:r>
              <a:rPr lang="en-US" altLang="zh-TW" sz="2800"/>
              <a:t>(w14)</a:t>
            </a:r>
          </a:p>
          <a:p>
            <a:r>
              <a:rPr lang="zh-TW" altLang="en-US" sz="2800"/>
              <a:t>模型最佳化 </a:t>
            </a:r>
            <a:r>
              <a:rPr lang="en-US" altLang="zh-TW" sz="2800"/>
              <a:t>(w15)</a:t>
            </a:r>
          </a:p>
          <a:p>
            <a:r>
              <a:rPr lang="zh-TW" altLang="en-US" sz="2800"/>
              <a:t>案例學習 </a:t>
            </a:r>
            <a:r>
              <a:rPr lang="en-US" altLang="zh-TW" sz="2800"/>
              <a:t>(w16)</a:t>
            </a:r>
            <a:endParaRPr lang="zh-TW" altLang="en-US" sz="2800"/>
          </a:p>
          <a:p>
            <a:endParaRPr lang="zh-TW" altLang="en-US"/>
          </a:p>
        </p:txBody>
      </p:sp>
      <p:sp>
        <p:nvSpPr>
          <p:cNvPr id="9" name="內容版面配置區 8">
            <a:extLst>
              <a:ext uri="{FF2B5EF4-FFF2-40B4-BE49-F238E27FC236}">
                <a16:creationId xmlns:a16="http://schemas.microsoft.com/office/drawing/2014/main" id="{C72401A9-E990-48A1-8036-228E2AFC3F61}"/>
              </a:ext>
            </a:extLst>
          </p:cNvPr>
          <p:cNvSpPr>
            <a:spLocks noGrp="1"/>
          </p:cNvSpPr>
          <p:nvPr>
            <p:ph sz="half" idx="2"/>
          </p:nvPr>
        </p:nvSpPr>
        <p:spPr/>
        <p:txBody>
          <a:bodyPr>
            <a:normAutofit fontScale="85000" lnSpcReduction="20000"/>
          </a:bodyPr>
          <a:lstStyle/>
          <a:p>
            <a:r>
              <a:rPr lang="zh-TW" altLang="en-US"/>
              <a:t>期中報告 </a:t>
            </a:r>
            <a:r>
              <a:rPr lang="en-US" altLang="zh-TW"/>
              <a:t>w9</a:t>
            </a:r>
          </a:p>
          <a:p>
            <a:r>
              <a:rPr lang="zh-TW" altLang="en-US"/>
              <a:t>期末專題報告 </a:t>
            </a:r>
            <a:r>
              <a:rPr lang="en-US" altLang="zh-TW"/>
              <a:t>w17, 18</a:t>
            </a:r>
            <a:endParaRPr lang="zh-TW" altLang="en-US"/>
          </a:p>
        </p:txBody>
      </p:sp>
      <p:sp>
        <p:nvSpPr>
          <p:cNvPr id="5" name="日期版面配置區 4">
            <a:extLst>
              <a:ext uri="{FF2B5EF4-FFF2-40B4-BE49-F238E27FC236}">
                <a16:creationId xmlns:a16="http://schemas.microsoft.com/office/drawing/2014/main" id="{3AABA82D-D88B-4CDB-A3E8-6771411EF96E}"/>
              </a:ext>
            </a:extLst>
          </p:cNvPr>
          <p:cNvSpPr>
            <a:spLocks noGrp="1"/>
          </p:cNvSpPr>
          <p:nvPr>
            <p:ph type="dt" sz="half" idx="10"/>
          </p:nvPr>
        </p:nvSpPr>
        <p:spPr/>
        <p:txBody>
          <a:bodyPr/>
          <a:lstStyle/>
          <a:p>
            <a:fld id="{EAE37BC1-2088-4B45-BE82-8AC4A2CAD641}" type="datetime1">
              <a:rPr lang="zh-TW" altLang="en-US" smtClean="0"/>
              <a:t>2025/2/19</a:t>
            </a:fld>
            <a:endParaRPr lang="zh-TW" altLang="en-US"/>
          </a:p>
        </p:txBody>
      </p:sp>
      <p:sp>
        <p:nvSpPr>
          <p:cNvPr id="6" name="投影片編號版面配置區 5">
            <a:extLst>
              <a:ext uri="{FF2B5EF4-FFF2-40B4-BE49-F238E27FC236}">
                <a16:creationId xmlns:a16="http://schemas.microsoft.com/office/drawing/2014/main" id="{4A32A57A-C25F-4223-8059-09DCF355C600}"/>
              </a:ext>
            </a:extLst>
          </p:cNvPr>
          <p:cNvSpPr>
            <a:spLocks noGrp="1"/>
          </p:cNvSpPr>
          <p:nvPr>
            <p:ph type="sldNum" sz="quarter" idx="12"/>
          </p:nvPr>
        </p:nvSpPr>
        <p:spPr/>
        <p:txBody>
          <a:bodyPr/>
          <a:lstStyle/>
          <a:p>
            <a:fld id="{ACCEA5E3-4239-4804-B7B9-850C54ED6FBF}" type="slidenum">
              <a:rPr lang="zh-TW" altLang="en-US" smtClean="0"/>
              <a:t>47</a:t>
            </a:fld>
            <a:endParaRPr lang="zh-TW" altLang="en-US"/>
          </a:p>
        </p:txBody>
      </p:sp>
    </p:spTree>
    <p:extLst>
      <p:ext uri="{BB962C8B-B14F-4D97-AF65-F5344CB8AC3E}">
        <p14:creationId xmlns:p14="http://schemas.microsoft.com/office/powerpoint/2010/main" val="65618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C350020-DE7A-459D-9D50-77C9A1365171}"/>
              </a:ext>
            </a:extLst>
          </p:cNvPr>
          <p:cNvSpPr>
            <a:spLocks noGrp="1"/>
          </p:cNvSpPr>
          <p:nvPr>
            <p:ph type="title"/>
          </p:nvPr>
        </p:nvSpPr>
        <p:spPr/>
        <p:txBody>
          <a:bodyPr/>
          <a:lstStyle/>
          <a:p>
            <a:r>
              <a:rPr lang="zh-TW" altLang="en-US"/>
              <a:t>成績計算 </a:t>
            </a:r>
            <a:r>
              <a:rPr lang="en-US" altLang="zh-TW"/>
              <a:t>85~95</a:t>
            </a:r>
            <a:endParaRPr lang="zh-TW" altLang="en-US"/>
          </a:p>
        </p:txBody>
      </p:sp>
      <p:sp>
        <p:nvSpPr>
          <p:cNvPr id="8" name="內容版面配置區 7">
            <a:extLst>
              <a:ext uri="{FF2B5EF4-FFF2-40B4-BE49-F238E27FC236}">
                <a16:creationId xmlns:a16="http://schemas.microsoft.com/office/drawing/2014/main" id="{65153C9F-B4BE-444E-A16E-4839A945E6BB}"/>
              </a:ext>
            </a:extLst>
          </p:cNvPr>
          <p:cNvSpPr>
            <a:spLocks noGrp="1"/>
          </p:cNvSpPr>
          <p:nvPr>
            <p:ph idx="1"/>
          </p:nvPr>
        </p:nvSpPr>
        <p:spPr/>
        <p:txBody>
          <a:bodyPr/>
          <a:lstStyle/>
          <a:p>
            <a:r>
              <a:rPr lang="zh-TW" altLang="en-US"/>
              <a:t>平時成績 </a:t>
            </a:r>
            <a:r>
              <a:rPr lang="en-US" altLang="zh-TW">
                <a:solidFill>
                  <a:srgbClr val="C00000"/>
                </a:solidFill>
              </a:rPr>
              <a:t>50</a:t>
            </a:r>
          </a:p>
          <a:p>
            <a:pPr lvl="1"/>
            <a:r>
              <a:rPr lang="zh-TW" altLang="en-US"/>
              <a:t>平時作業 </a:t>
            </a:r>
            <a:r>
              <a:rPr lang="en-US" altLang="zh-TW">
                <a:solidFill>
                  <a:srgbClr val="0070C0"/>
                </a:solidFill>
              </a:rPr>
              <a:t>40</a:t>
            </a:r>
            <a:r>
              <a:rPr lang="zh-TW" altLang="en-US"/>
              <a:t> </a:t>
            </a:r>
            <a:r>
              <a:rPr lang="en-US" altLang="zh-TW"/>
              <a:t>(</a:t>
            </a:r>
            <a:r>
              <a:rPr lang="zh-TW" altLang="en-US"/>
              <a:t>四個作業</a:t>
            </a:r>
            <a:r>
              <a:rPr lang="en-US" altLang="zh-TW"/>
              <a:t>)</a:t>
            </a:r>
          </a:p>
          <a:p>
            <a:pPr lvl="1"/>
            <a:r>
              <a:rPr lang="zh-TW" altLang="en-US"/>
              <a:t>出席成績 </a:t>
            </a:r>
            <a:r>
              <a:rPr lang="en-US" altLang="zh-TW">
                <a:solidFill>
                  <a:srgbClr val="0070C0"/>
                </a:solidFill>
              </a:rPr>
              <a:t>10</a:t>
            </a:r>
          </a:p>
          <a:p>
            <a:r>
              <a:rPr lang="zh-TW" altLang="en-US"/>
              <a:t>期中報告 </a:t>
            </a:r>
            <a:r>
              <a:rPr lang="en-US" altLang="zh-TW">
                <a:solidFill>
                  <a:srgbClr val="C00000"/>
                </a:solidFill>
              </a:rPr>
              <a:t>20</a:t>
            </a:r>
          </a:p>
          <a:p>
            <a:pPr lvl="1"/>
            <a:r>
              <a:rPr lang="zh-TW" altLang="en-US"/>
              <a:t>結合論文與本課程相關議題提報</a:t>
            </a:r>
            <a:endParaRPr lang="en-US" altLang="zh-TW"/>
          </a:p>
          <a:p>
            <a:pPr lvl="1"/>
            <a:r>
              <a:rPr lang="en-US" altLang="zh-TW"/>
              <a:t>3</a:t>
            </a:r>
            <a:r>
              <a:rPr lang="zh-TW" altLang="en-US"/>
              <a:t>年內本課程相關論文提報</a:t>
            </a:r>
            <a:endParaRPr lang="en-US" altLang="zh-TW"/>
          </a:p>
          <a:p>
            <a:r>
              <a:rPr lang="zh-TW" altLang="en-US"/>
              <a:t>期末專題 </a:t>
            </a:r>
            <a:r>
              <a:rPr lang="en-US" altLang="zh-TW">
                <a:solidFill>
                  <a:srgbClr val="C00000"/>
                </a:solidFill>
              </a:rPr>
              <a:t>30</a:t>
            </a:r>
          </a:p>
          <a:p>
            <a:pPr lvl="1"/>
            <a:r>
              <a:rPr lang="zh-TW" altLang="en-US"/>
              <a:t>挑選</a:t>
            </a:r>
            <a:r>
              <a:rPr lang="en-US" altLang="zh-TW"/>
              <a:t>kaggle</a:t>
            </a:r>
            <a:r>
              <a:rPr lang="zh-TW" altLang="en-US"/>
              <a:t>中任何一個與本課程議題相關專案執行</a:t>
            </a:r>
            <a:r>
              <a:rPr lang="en-US" altLang="zh-TW"/>
              <a:t>(</a:t>
            </a:r>
            <a:r>
              <a:rPr lang="zh-TW" altLang="en-US"/>
              <a:t>含書面及口頭簡報</a:t>
            </a:r>
            <a:r>
              <a:rPr lang="en-US" altLang="zh-TW"/>
              <a:t>)</a:t>
            </a:r>
            <a:endParaRPr lang="zh-TW" altLang="en-US"/>
          </a:p>
        </p:txBody>
      </p:sp>
      <p:sp>
        <p:nvSpPr>
          <p:cNvPr id="5" name="日期版面配置區 4">
            <a:extLst>
              <a:ext uri="{FF2B5EF4-FFF2-40B4-BE49-F238E27FC236}">
                <a16:creationId xmlns:a16="http://schemas.microsoft.com/office/drawing/2014/main" id="{4F7E2594-F99B-42E3-AA8C-0031903129EF}"/>
              </a:ext>
            </a:extLst>
          </p:cNvPr>
          <p:cNvSpPr>
            <a:spLocks noGrp="1"/>
          </p:cNvSpPr>
          <p:nvPr>
            <p:ph type="dt" sz="half" idx="10"/>
          </p:nvPr>
        </p:nvSpPr>
        <p:spPr/>
        <p:txBody>
          <a:bodyPr/>
          <a:lstStyle/>
          <a:p>
            <a:fld id="{EAE37BC1-2088-4B45-BE82-8AC4A2CAD641}" type="datetime1">
              <a:rPr lang="zh-TW" altLang="en-US" smtClean="0"/>
              <a:t>2025/2/19</a:t>
            </a:fld>
            <a:endParaRPr lang="zh-TW" altLang="en-US"/>
          </a:p>
        </p:txBody>
      </p:sp>
      <p:sp>
        <p:nvSpPr>
          <p:cNvPr id="6" name="投影片編號版面配置區 5">
            <a:extLst>
              <a:ext uri="{FF2B5EF4-FFF2-40B4-BE49-F238E27FC236}">
                <a16:creationId xmlns:a16="http://schemas.microsoft.com/office/drawing/2014/main" id="{22A4F61B-D95E-4D67-B1BA-B89772429A59}"/>
              </a:ext>
            </a:extLst>
          </p:cNvPr>
          <p:cNvSpPr>
            <a:spLocks noGrp="1"/>
          </p:cNvSpPr>
          <p:nvPr>
            <p:ph type="sldNum" sz="quarter" idx="12"/>
          </p:nvPr>
        </p:nvSpPr>
        <p:spPr/>
        <p:txBody>
          <a:bodyPr/>
          <a:lstStyle/>
          <a:p>
            <a:fld id="{ACCEA5E3-4239-4804-B7B9-850C54ED6FBF}" type="slidenum">
              <a:rPr lang="zh-TW" altLang="en-US" smtClean="0"/>
              <a:t>48</a:t>
            </a:fld>
            <a:endParaRPr lang="zh-TW" altLang="en-US"/>
          </a:p>
        </p:txBody>
      </p:sp>
    </p:spTree>
    <p:extLst>
      <p:ext uri="{BB962C8B-B14F-4D97-AF65-F5344CB8AC3E}">
        <p14:creationId xmlns:p14="http://schemas.microsoft.com/office/powerpoint/2010/main" val="4747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FA016C-1819-46B0-8704-73C78FF2143B}"/>
              </a:ext>
            </a:extLst>
          </p:cNvPr>
          <p:cNvSpPr>
            <a:spLocks noGrp="1"/>
          </p:cNvSpPr>
          <p:nvPr>
            <p:ph type="title"/>
          </p:nvPr>
        </p:nvSpPr>
        <p:spPr/>
        <p:txBody>
          <a:bodyPr/>
          <a:lstStyle/>
          <a:p>
            <a:r>
              <a:rPr lang="zh-TW" altLang="en-US"/>
              <a:t>課程使用工具</a:t>
            </a:r>
          </a:p>
        </p:txBody>
      </p:sp>
      <p:sp>
        <p:nvSpPr>
          <p:cNvPr id="10" name="文字版面配置區 9">
            <a:extLst>
              <a:ext uri="{FF2B5EF4-FFF2-40B4-BE49-F238E27FC236}">
                <a16:creationId xmlns:a16="http://schemas.microsoft.com/office/drawing/2014/main" id="{9856F65D-3AA9-4A40-9E3A-59EB9262D193}"/>
              </a:ext>
            </a:extLst>
          </p:cNvPr>
          <p:cNvSpPr>
            <a:spLocks noGrp="1"/>
          </p:cNvSpPr>
          <p:nvPr>
            <p:ph type="body" idx="1"/>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課程工具</a:t>
            </a:r>
          </a:p>
        </p:txBody>
      </p:sp>
      <p:sp>
        <p:nvSpPr>
          <p:cNvPr id="6" name="內容版面配置區 5">
            <a:extLst>
              <a:ext uri="{FF2B5EF4-FFF2-40B4-BE49-F238E27FC236}">
                <a16:creationId xmlns:a16="http://schemas.microsoft.com/office/drawing/2014/main" id="{23C1E530-7452-43F3-B1B2-2A93D9DFFEE9}"/>
              </a:ext>
            </a:extLst>
          </p:cNvPr>
          <p:cNvSpPr>
            <a:spLocks noGrp="1"/>
          </p:cNvSpPr>
          <p:nvPr>
            <p:ph sz="half" idx="2"/>
          </p:nvPr>
        </p:nvSpPr>
        <p:spPr/>
        <p:txBody>
          <a:bodyPr>
            <a:normAutofit fontScale="70000" lnSpcReduction="20000"/>
          </a:bodyPr>
          <a:lstStyle/>
          <a:p>
            <a:r>
              <a:rPr lang="en-US" altLang="zh-TW">
                <a:solidFill>
                  <a:srgbClr val="0000FF"/>
                </a:solidFill>
              </a:rPr>
              <a:t>Github</a:t>
            </a:r>
          </a:p>
          <a:p>
            <a:pPr lvl="1"/>
            <a:r>
              <a:rPr lang="zh-TW" altLang="en-US"/>
              <a:t>檔案儲存與分享</a:t>
            </a:r>
            <a:endParaRPr lang="en-US" altLang="zh-TW"/>
          </a:p>
          <a:p>
            <a:r>
              <a:rPr lang="en-US" altLang="zh-TW">
                <a:solidFill>
                  <a:srgbClr val="0000FF"/>
                </a:solidFill>
              </a:rPr>
              <a:t>Anaconda </a:t>
            </a:r>
          </a:p>
          <a:p>
            <a:pPr lvl="1"/>
            <a:r>
              <a:rPr lang="zh-TW" altLang="en-US"/>
              <a:t>虛擬執行環境</a:t>
            </a:r>
            <a:endParaRPr lang="en-US" altLang="zh-TW"/>
          </a:p>
          <a:p>
            <a:r>
              <a:rPr lang="en-US" altLang="zh-TW">
                <a:solidFill>
                  <a:srgbClr val="0000FF"/>
                </a:solidFill>
              </a:rPr>
              <a:t>Jupyter notebook</a:t>
            </a:r>
          </a:p>
          <a:p>
            <a:pPr lvl="1"/>
            <a:r>
              <a:rPr lang="zh-TW" altLang="en-US"/>
              <a:t>程式開發與執行</a:t>
            </a:r>
            <a:endParaRPr lang="en-US" altLang="zh-TW"/>
          </a:p>
          <a:p>
            <a:r>
              <a:rPr lang="en-US" altLang="zh-TW">
                <a:solidFill>
                  <a:srgbClr val="0000FF"/>
                </a:solidFill>
              </a:rPr>
              <a:t>Google colab</a:t>
            </a:r>
          </a:p>
          <a:p>
            <a:pPr lvl="1"/>
            <a:r>
              <a:rPr lang="zh-TW" altLang="en-US"/>
              <a:t>雲端程式開發與執行</a:t>
            </a:r>
            <a:endParaRPr lang="en-US" altLang="zh-TW"/>
          </a:p>
          <a:p>
            <a:r>
              <a:rPr lang="en-US" altLang="zh-TW">
                <a:solidFill>
                  <a:srgbClr val="0000FF"/>
                </a:solidFill>
              </a:rPr>
              <a:t>Kaggle</a:t>
            </a:r>
          </a:p>
          <a:p>
            <a:pPr lvl="1"/>
            <a:r>
              <a:rPr lang="zh-TW" altLang="en-US"/>
              <a:t>資料集與專案</a:t>
            </a:r>
            <a:endParaRPr lang="en-US" altLang="zh-TW"/>
          </a:p>
          <a:p>
            <a:r>
              <a:rPr lang="en-US" altLang="zh-TW">
                <a:solidFill>
                  <a:srgbClr val="0000FF"/>
                </a:solidFill>
              </a:rPr>
              <a:t>Notion.so</a:t>
            </a:r>
          </a:p>
          <a:p>
            <a:pPr lvl="1"/>
            <a:r>
              <a:rPr lang="zh-TW" altLang="en-US"/>
              <a:t>資訊分享</a:t>
            </a:r>
            <a:endParaRPr lang="en-US" altLang="zh-TW"/>
          </a:p>
          <a:p>
            <a:endParaRPr lang="zh-TW" altLang="en-US"/>
          </a:p>
        </p:txBody>
      </p:sp>
      <p:sp>
        <p:nvSpPr>
          <p:cNvPr id="11" name="文字版面配置區 10">
            <a:extLst>
              <a:ext uri="{FF2B5EF4-FFF2-40B4-BE49-F238E27FC236}">
                <a16:creationId xmlns:a16="http://schemas.microsoft.com/office/drawing/2014/main" id="{D0474817-B6A4-4B79-B42F-CF18F5FD532A}"/>
              </a:ext>
            </a:extLst>
          </p:cNvPr>
          <p:cNvSpPr>
            <a:spLocks noGrp="1"/>
          </p:cNvSpPr>
          <p:nvPr>
            <p:ph type="body" sz="quarter" idx="3"/>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程式套件</a:t>
            </a:r>
          </a:p>
        </p:txBody>
      </p:sp>
      <p:sp>
        <p:nvSpPr>
          <p:cNvPr id="7" name="內容版面配置區 6">
            <a:extLst>
              <a:ext uri="{FF2B5EF4-FFF2-40B4-BE49-F238E27FC236}">
                <a16:creationId xmlns:a16="http://schemas.microsoft.com/office/drawing/2014/main" id="{AFD00622-16FF-438D-8AA8-7D067D794A2E}"/>
              </a:ext>
            </a:extLst>
          </p:cNvPr>
          <p:cNvSpPr>
            <a:spLocks noGrp="1"/>
          </p:cNvSpPr>
          <p:nvPr>
            <p:ph sz="quarter" idx="4"/>
          </p:nvPr>
        </p:nvSpPr>
        <p:spPr/>
        <p:txBody>
          <a:bodyPr>
            <a:normAutofit fontScale="70000" lnSpcReduction="20000"/>
          </a:bodyPr>
          <a:lstStyle/>
          <a:p>
            <a:r>
              <a:rPr lang="en-US" altLang="zh-TW"/>
              <a:t>Excel</a:t>
            </a:r>
          </a:p>
          <a:p>
            <a:r>
              <a:rPr lang="en-US" altLang="zh-TW"/>
              <a:t>Numpy</a:t>
            </a:r>
          </a:p>
          <a:p>
            <a:r>
              <a:rPr lang="en-US" altLang="zh-TW"/>
              <a:t>Pandas</a:t>
            </a:r>
          </a:p>
          <a:p>
            <a:r>
              <a:rPr lang="en-US" altLang="zh-TW"/>
              <a:t>duckDB</a:t>
            </a:r>
          </a:p>
          <a:p>
            <a:r>
              <a:rPr lang="en-US" altLang="zh-TW"/>
              <a:t>Scikit Learn</a:t>
            </a:r>
          </a:p>
          <a:p>
            <a:r>
              <a:rPr lang="en-US" altLang="zh-TW"/>
              <a:t>Pycaret</a:t>
            </a:r>
          </a:p>
          <a:p>
            <a:endParaRPr lang="zh-TW" altLang="en-US"/>
          </a:p>
        </p:txBody>
      </p:sp>
      <p:sp>
        <p:nvSpPr>
          <p:cNvPr id="4" name="日期版面配置區 3">
            <a:extLst>
              <a:ext uri="{FF2B5EF4-FFF2-40B4-BE49-F238E27FC236}">
                <a16:creationId xmlns:a16="http://schemas.microsoft.com/office/drawing/2014/main" id="{04CBAD3D-76AE-4F6E-BC8E-8A449D011303}"/>
              </a:ext>
            </a:extLst>
          </p:cNvPr>
          <p:cNvSpPr>
            <a:spLocks noGrp="1"/>
          </p:cNvSpPr>
          <p:nvPr>
            <p:ph type="dt" sz="half" idx="10"/>
          </p:nvPr>
        </p:nvSpPr>
        <p:spPr/>
        <p:txBody>
          <a:bodyPr/>
          <a:lstStyle/>
          <a:p>
            <a:fld id="{78F4D52A-4BC8-4D85-862D-59DF12E7B829}"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B95EA8B4-A933-4423-9671-E36FFEA6B90D}"/>
              </a:ext>
            </a:extLst>
          </p:cNvPr>
          <p:cNvSpPr>
            <a:spLocks noGrp="1"/>
          </p:cNvSpPr>
          <p:nvPr>
            <p:ph type="sldNum" sz="quarter" idx="12"/>
          </p:nvPr>
        </p:nvSpPr>
        <p:spPr/>
        <p:txBody>
          <a:bodyPr/>
          <a:lstStyle/>
          <a:p>
            <a:fld id="{ACCEA5E3-4239-4804-B7B9-850C54ED6FBF}" type="slidenum">
              <a:rPr lang="zh-TW" altLang="en-US" smtClean="0"/>
              <a:t>49</a:t>
            </a:fld>
            <a:endParaRPr lang="zh-TW" altLang="en-US"/>
          </a:p>
        </p:txBody>
      </p:sp>
      <p:sp>
        <p:nvSpPr>
          <p:cNvPr id="12" name="文字方塊 11">
            <a:extLst>
              <a:ext uri="{FF2B5EF4-FFF2-40B4-BE49-F238E27FC236}">
                <a16:creationId xmlns:a16="http://schemas.microsoft.com/office/drawing/2014/main" id="{ABE5A64B-EF70-48B7-B913-7FFD6F29D30C}"/>
              </a:ext>
            </a:extLst>
          </p:cNvPr>
          <p:cNvSpPr txBox="1"/>
          <p:nvPr/>
        </p:nvSpPr>
        <p:spPr>
          <a:xfrm>
            <a:off x="836612" y="1404700"/>
            <a:ext cx="3877985" cy="369332"/>
          </a:xfrm>
          <a:prstGeom prst="rect">
            <a:avLst/>
          </a:prstGeom>
          <a:noFill/>
        </p:spPr>
        <p:txBody>
          <a:bodyPr wrap="none" rtlCol="0">
            <a:spAutoFit/>
          </a:bodyPr>
          <a:lstStyle/>
          <a:p>
            <a:r>
              <a:rPr lang="zh-TW" altLang="en-US">
                <a:solidFill>
                  <a:srgbClr val="FF66FF"/>
                </a:solidFill>
                <a:latin typeface="標楷體" panose="03000509000000000000" pitchFamily="65" charset="-120"/>
                <a:ea typeface="標楷體" panose="03000509000000000000" pitchFamily="65" charset="-120"/>
              </a:rPr>
              <a:t>請同學上課時自行攜帶筆電同步學習</a:t>
            </a:r>
          </a:p>
        </p:txBody>
      </p:sp>
    </p:spTree>
    <p:extLst>
      <p:ext uri="{BB962C8B-B14F-4D97-AF65-F5344CB8AC3E}">
        <p14:creationId xmlns:p14="http://schemas.microsoft.com/office/powerpoint/2010/main" val="1478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Kostenloses Foto zum Thema: abstrakt, &lt;strong&gt;ai&lt;/strong&gt;, anzeige"/>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6679" y="0"/>
            <a:ext cx="13125358" cy="6858000"/>
          </a:xfrm>
          <a:prstGeom prst="rect">
            <a:avLst/>
          </a:prstGeom>
        </p:spPr>
      </p:pic>
      <p:sp>
        <p:nvSpPr>
          <p:cNvPr id="4" name="標題 3">
            <a:extLst>
              <a:ext uri="{FF2B5EF4-FFF2-40B4-BE49-F238E27FC236}">
                <a16:creationId xmlns:a16="http://schemas.microsoft.com/office/drawing/2014/main" id="{452A70A0-C0F1-4F52-A622-4E2AC7D2F8D6}"/>
              </a:ext>
            </a:extLst>
          </p:cNvPr>
          <p:cNvSpPr>
            <a:spLocks noGrp="1"/>
          </p:cNvSpPr>
          <p:nvPr>
            <p:ph type="ctrTitle"/>
          </p:nvPr>
        </p:nvSpPr>
        <p:spPr/>
        <p:txBody>
          <a:bodyPr/>
          <a:lstStyle/>
          <a:p>
            <a:r>
              <a:rPr lang="zh-TW" altLang="en-US" dirty="0">
                <a:solidFill>
                  <a:srgbClr val="0000FF"/>
                </a:solidFill>
              </a:rPr>
              <a:t>人工智慧</a:t>
            </a:r>
            <a:r>
              <a:rPr lang="en-US" altLang="zh-TW" dirty="0">
                <a:solidFill>
                  <a:srgbClr val="0000FF"/>
                </a:solidFill>
              </a:rPr>
              <a:t>(AI)</a:t>
            </a:r>
            <a:r>
              <a:rPr lang="zh-TW" altLang="en-US" dirty="0">
                <a:solidFill>
                  <a:srgbClr val="0000FF"/>
                </a:solidFill>
              </a:rPr>
              <a:t>簡介</a:t>
            </a:r>
          </a:p>
        </p:txBody>
      </p:sp>
      <p:sp>
        <p:nvSpPr>
          <p:cNvPr id="5" name="副標題 4">
            <a:extLst>
              <a:ext uri="{FF2B5EF4-FFF2-40B4-BE49-F238E27FC236}">
                <a16:creationId xmlns:a16="http://schemas.microsoft.com/office/drawing/2014/main" id="{C764B99C-D2C4-4BB8-847D-A68FEE4AA4B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52732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79665799-0D79-4FCE-B7D9-94A35DB811D3}"/>
              </a:ext>
            </a:extLst>
          </p:cNvPr>
          <p:cNvSpPr>
            <a:spLocks noGrp="1"/>
          </p:cNvSpPr>
          <p:nvPr>
            <p:ph type="title"/>
          </p:nvPr>
        </p:nvSpPr>
        <p:spPr/>
        <p:txBody>
          <a:bodyPr>
            <a:normAutofit/>
          </a:bodyPr>
          <a:lstStyle/>
          <a:p>
            <a:r>
              <a:rPr lang="en-US" altLang="zh-TW"/>
              <a:t>Anaconda3</a:t>
            </a:r>
            <a:endParaRPr lang="zh-TW" altLang="en-US"/>
          </a:p>
        </p:txBody>
      </p:sp>
      <p:sp>
        <p:nvSpPr>
          <p:cNvPr id="10" name="內容版面配置區 9">
            <a:extLst>
              <a:ext uri="{FF2B5EF4-FFF2-40B4-BE49-F238E27FC236}">
                <a16:creationId xmlns:a16="http://schemas.microsoft.com/office/drawing/2014/main" id="{2759BD18-6F03-4CDE-9138-092D4401A470}"/>
              </a:ext>
            </a:extLst>
          </p:cNvPr>
          <p:cNvSpPr>
            <a:spLocks noGrp="1"/>
          </p:cNvSpPr>
          <p:nvPr>
            <p:ph idx="1"/>
          </p:nvPr>
        </p:nvSpPr>
        <p:spPr/>
        <p:txBody>
          <a:bodyPr>
            <a:normAutofit/>
          </a:bodyPr>
          <a:lstStyle/>
          <a:p>
            <a:r>
              <a:rPr lang="en-US" altLang="zh-TW" sz="2400"/>
              <a:t>Anaconda</a:t>
            </a:r>
            <a:r>
              <a:rPr lang="zh-TW" altLang="en-US" sz="2400"/>
              <a:t>是 </a:t>
            </a:r>
            <a:r>
              <a:rPr lang="en-US" altLang="zh-TW" sz="2400"/>
              <a:t>Python </a:t>
            </a:r>
            <a:r>
              <a:rPr lang="zh-TW" altLang="en-US" sz="2400"/>
              <a:t>及 </a:t>
            </a:r>
            <a:r>
              <a:rPr lang="en-US" altLang="zh-TW" sz="2400"/>
              <a:t>R </a:t>
            </a:r>
            <a:r>
              <a:rPr lang="zh-TW" altLang="en-US" sz="2400"/>
              <a:t>語言的一個免費開源發行版本，主要用於資料科學</a:t>
            </a:r>
            <a:r>
              <a:rPr lang="en-US" altLang="zh-TW" sz="2400"/>
              <a:t>(Data Science)</a:t>
            </a:r>
            <a:r>
              <a:rPr lang="zh-TW" altLang="en-US" sz="2400"/>
              <a:t>、機器學習</a:t>
            </a:r>
            <a:r>
              <a:rPr lang="en-US" altLang="zh-TW" sz="2400"/>
              <a:t>(Machine Learning)</a:t>
            </a:r>
            <a:r>
              <a:rPr lang="zh-TW" altLang="en-US" sz="2400"/>
              <a:t>、巨量資料處理</a:t>
            </a:r>
            <a:r>
              <a:rPr lang="en-US" altLang="zh-TW" sz="2400"/>
              <a:t>(Large-Scale Data Processing)</a:t>
            </a:r>
            <a:r>
              <a:rPr lang="zh-TW" altLang="en-US" sz="2400"/>
              <a:t>及預測分析</a:t>
            </a:r>
            <a:r>
              <a:rPr lang="en-US" altLang="zh-TW" sz="2400"/>
              <a:t>(Predictive Analytics)</a:t>
            </a:r>
            <a:r>
              <a:rPr lang="zh-TW" altLang="en-US" sz="2400"/>
              <a:t>，可對許多套件</a:t>
            </a:r>
            <a:r>
              <a:rPr lang="en-US" altLang="zh-TW" sz="2400"/>
              <a:t>(Packages)</a:t>
            </a:r>
            <a:r>
              <a:rPr lang="zh-TW" altLang="en-US" sz="2400"/>
              <a:t>進行管理，是目前全世界最受歡迎的 </a:t>
            </a:r>
            <a:r>
              <a:rPr lang="en-US" altLang="zh-TW" sz="2400"/>
              <a:t>Python </a:t>
            </a:r>
            <a:r>
              <a:rPr lang="zh-TW" altLang="en-US" sz="2400"/>
              <a:t>資料科學</a:t>
            </a:r>
            <a:r>
              <a:rPr lang="en-US" altLang="zh-TW" sz="2400"/>
              <a:t>(Data Science)</a:t>
            </a:r>
            <a:r>
              <a:rPr lang="zh-TW" altLang="en-US" sz="2400"/>
              <a:t>平台，全球擁有超過</a:t>
            </a:r>
            <a:r>
              <a:rPr lang="en-US" altLang="zh-TW" sz="2400"/>
              <a:t>2000</a:t>
            </a:r>
            <a:r>
              <a:rPr lang="zh-TW" altLang="en-US" sz="2400"/>
              <a:t>萬用戶。區分為「個人版」、「團隊版」、「企業版」</a:t>
            </a:r>
            <a:endParaRPr lang="en-US" altLang="zh-TW" sz="2400"/>
          </a:p>
          <a:p>
            <a:r>
              <a:rPr lang="en-US" altLang="zh-TW" sz="2400">
                <a:hlinkClick r:id="rId2"/>
              </a:rPr>
              <a:t>Anaconda </a:t>
            </a:r>
            <a:r>
              <a:rPr lang="zh-TW" altLang="en-US" sz="2400">
                <a:hlinkClick r:id="rId2"/>
              </a:rPr>
              <a:t>下載頁面</a:t>
            </a:r>
            <a:endParaRPr lang="zh-TW" altLang="en-US" sz="3600"/>
          </a:p>
        </p:txBody>
      </p:sp>
      <p:sp>
        <p:nvSpPr>
          <p:cNvPr id="7" name="日期版面配置區 6">
            <a:extLst>
              <a:ext uri="{FF2B5EF4-FFF2-40B4-BE49-F238E27FC236}">
                <a16:creationId xmlns:a16="http://schemas.microsoft.com/office/drawing/2014/main" id="{CF432CDE-3F32-4DA0-A915-F1A10F64AB76}"/>
              </a:ext>
            </a:extLst>
          </p:cNvPr>
          <p:cNvSpPr>
            <a:spLocks noGrp="1"/>
          </p:cNvSpPr>
          <p:nvPr>
            <p:ph type="dt" sz="half" idx="10"/>
          </p:nvPr>
        </p:nvSpPr>
        <p:spPr/>
        <p:txBody>
          <a:bodyPr/>
          <a:lstStyle/>
          <a:p>
            <a:fld id="{0DFE1BFA-AD6B-41DD-A296-38C053FDE754}" type="datetime1">
              <a:rPr lang="zh-TW" altLang="en-US" smtClean="0"/>
              <a:t>2025/2/19</a:t>
            </a:fld>
            <a:endParaRPr lang="zh-TW" altLang="en-US"/>
          </a:p>
        </p:txBody>
      </p:sp>
      <p:sp>
        <p:nvSpPr>
          <p:cNvPr id="8" name="投影片編號版面配置區 7">
            <a:extLst>
              <a:ext uri="{FF2B5EF4-FFF2-40B4-BE49-F238E27FC236}">
                <a16:creationId xmlns:a16="http://schemas.microsoft.com/office/drawing/2014/main" id="{A2A2EE9D-185C-4A31-94E5-230251B7BDF3}"/>
              </a:ext>
            </a:extLst>
          </p:cNvPr>
          <p:cNvSpPr>
            <a:spLocks noGrp="1"/>
          </p:cNvSpPr>
          <p:nvPr>
            <p:ph type="sldNum" sz="quarter" idx="12"/>
          </p:nvPr>
        </p:nvSpPr>
        <p:spPr/>
        <p:txBody>
          <a:bodyPr/>
          <a:lstStyle/>
          <a:p>
            <a:fld id="{ACCEA5E3-4239-4804-B7B9-850C54ED6FBF}" type="slidenum">
              <a:rPr lang="zh-TW" altLang="en-US" smtClean="0"/>
              <a:t>50</a:t>
            </a:fld>
            <a:endParaRPr lang="zh-TW" altLang="en-US"/>
          </a:p>
        </p:txBody>
      </p:sp>
    </p:spTree>
    <p:extLst>
      <p:ext uri="{BB962C8B-B14F-4D97-AF65-F5344CB8AC3E}">
        <p14:creationId xmlns:p14="http://schemas.microsoft.com/office/powerpoint/2010/main" val="4293055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E8F3D-F2D2-48A6-B48A-C1BF0CEB8439}"/>
              </a:ext>
            </a:extLst>
          </p:cNvPr>
          <p:cNvSpPr>
            <a:spLocks noGrp="1"/>
          </p:cNvSpPr>
          <p:nvPr>
            <p:ph type="title"/>
          </p:nvPr>
        </p:nvSpPr>
        <p:spPr/>
        <p:txBody>
          <a:bodyPr/>
          <a:lstStyle/>
          <a:p>
            <a:r>
              <a:rPr lang="en-US" altLang="zh-TW" b="1" i="0">
                <a:effectLst/>
                <a:latin typeface="??"/>
              </a:rPr>
              <a:t>Google Colab</a:t>
            </a:r>
            <a:endParaRPr lang="zh-TW" altLang="en-US"/>
          </a:p>
        </p:txBody>
      </p:sp>
      <p:sp>
        <p:nvSpPr>
          <p:cNvPr id="3" name="內容版面配置區 2">
            <a:extLst>
              <a:ext uri="{FF2B5EF4-FFF2-40B4-BE49-F238E27FC236}">
                <a16:creationId xmlns:a16="http://schemas.microsoft.com/office/drawing/2014/main" id="{9E56D9F7-490E-4FD7-94C2-46E63804E7B8}"/>
              </a:ext>
            </a:extLst>
          </p:cNvPr>
          <p:cNvSpPr>
            <a:spLocks noGrp="1"/>
          </p:cNvSpPr>
          <p:nvPr>
            <p:ph idx="1"/>
          </p:nvPr>
        </p:nvSpPr>
        <p:spPr/>
        <p:txBody>
          <a:bodyPr>
            <a:normAutofit/>
          </a:bodyPr>
          <a:lstStyle/>
          <a:p>
            <a:r>
              <a:rPr lang="zh-TW" altLang="en-US" sz="2400"/>
              <a:t>方便寫程式的平台，用網頁瀏覽器就能寫 </a:t>
            </a:r>
            <a:r>
              <a:rPr lang="en-US" altLang="zh-TW" sz="2400"/>
              <a:t>Python </a:t>
            </a:r>
            <a:r>
              <a:rPr lang="zh-TW" altLang="en-US" sz="2400"/>
              <a:t>程式、並且執行的平台，雲端的 </a:t>
            </a:r>
            <a:r>
              <a:rPr lang="en-US" altLang="zh-TW" sz="2400"/>
              <a:t>Jupyter Notebook</a:t>
            </a:r>
            <a:r>
              <a:rPr lang="zh-TW" altLang="en-US" sz="2400"/>
              <a:t>！</a:t>
            </a:r>
            <a:endParaRPr lang="en-US" altLang="zh-TW" sz="2400"/>
          </a:p>
          <a:p>
            <a:r>
              <a:rPr lang="en-US" altLang="zh-TW" sz="2400"/>
              <a:t>Colab </a:t>
            </a:r>
            <a:r>
              <a:rPr lang="zh-TW" altLang="en-US" sz="2400"/>
              <a:t>免費提供你雲端的運算資源。提供免費的 </a:t>
            </a:r>
            <a:r>
              <a:rPr lang="en-US" altLang="zh-TW" sz="2400"/>
              <a:t>GPU</a:t>
            </a:r>
            <a:r>
              <a:rPr lang="zh-TW" altLang="en-US" sz="2400"/>
              <a:t>讓你高效運算機器學習與深度學習演算法</a:t>
            </a:r>
            <a:endParaRPr lang="en-US" altLang="zh-TW" sz="2400"/>
          </a:p>
          <a:p>
            <a:r>
              <a:rPr lang="en-US" altLang="zh-TW" sz="2400"/>
              <a:t>Colab </a:t>
            </a:r>
            <a:r>
              <a:rPr lang="zh-TW" altLang="en-US" sz="2400"/>
              <a:t>支援 </a:t>
            </a:r>
            <a:r>
              <a:rPr lang="en-US" altLang="zh-TW" sz="2400"/>
              <a:t>Notebook </a:t>
            </a:r>
            <a:r>
              <a:rPr lang="zh-TW" altLang="en-US" sz="2400"/>
              <a:t>強大的互動式計算環境特色，將文字（</a:t>
            </a:r>
            <a:r>
              <a:rPr lang="en-US" altLang="zh-TW" sz="2400"/>
              <a:t>Markdown</a:t>
            </a:r>
            <a:r>
              <a:rPr lang="zh-TW" altLang="en-US" sz="2400"/>
              <a:t>）、</a:t>
            </a:r>
            <a:r>
              <a:rPr lang="en-US" altLang="zh-TW" sz="2400"/>
              <a:t>Python </a:t>
            </a:r>
            <a:r>
              <a:rPr lang="zh-TW" altLang="en-US" sz="2400"/>
              <a:t>程式碼、還有程式輸出與圖表放在同一個頁面裡面，呈現出的頁面同時是程式也是文件</a:t>
            </a:r>
            <a:endParaRPr lang="en-US" altLang="zh-TW" sz="2400"/>
          </a:p>
          <a:p>
            <a:r>
              <a:rPr lang="en-US" altLang="zh-TW" sz="2400">
                <a:hlinkClick r:id="rId2"/>
              </a:rPr>
              <a:t>colab</a:t>
            </a:r>
            <a:r>
              <a:rPr lang="zh-TW" altLang="en-US" sz="2400">
                <a:hlinkClick r:id="rId2"/>
              </a:rPr>
              <a:t>使用教學</a:t>
            </a:r>
            <a:endParaRPr lang="zh-TW" altLang="en-US" sz="2400"/>
          </a:p>
        </p:txBody>
      </p:sp>
      <p:sp>
        <p:nvSpPr>
          <p:cNvPr id="4" name="日期版面配置區 3">
            <a:extLst>
              <a:ext uri="{FF2B5EF4-FFF2-40B4-BE49-F238E27FC236}">
                <a16:creationId xmlns:a16="http://schemas.microsoft.com/office/drawing/2014/main" id="{8C4562F9-1834-414D-B756-565B3360AB56}"/>
              </a:ext>
            </a:extLst>
          </p:cNvPr>
          <p:cNvSpPr>
            <a:spLocks noGrp="1"/>
          </p:cNvSpPr>
          <p:nvPr>
            <p:ph type="dt" sz="half" idx="10"/>
          </p:nvPr>
        </p:nvSpPr>
        <p:spPr/>
        <p:txBody>
          <a:bodyPr/>
          <a:lstStyle/>
          <a:p>
            <a:fld id="{78F4D52A-4BC8-4D85-862D-59DF12E7B829}"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FF65C655-687E-4336-A216-81BAA7AEB5B1}"/>
              </a:ext>
            </a:extLst>
          </p:cNvPr>
          <p:cNvSpPr>
            <a:spLocks noGrp="1"/>
          </p:cNvSpPr>
          <p:nvPr>
            <p:ph type="sldNum" sz="quarter" idx="12"/>
          </p:nvPr>
        </p:nvSpPr>
        <p:spPr/>
        <p:txBody>
          <a:bodyPr/>
          <a:lstStyle/>
          <a:p>
            <a:fld id="{ACCEA5E3-4239-4804-B7B9-850C54ED6FBF}" type="slidenum">
              <a:rPr lang="zh-TW" altLang="en-US" smtClean="0"/>
              <a:t>51</a:t>
            </a:fld>
            <a:endParaRPr lang="zh-TW" altLang="en-US"/>
          </a:p>
        </p:txBody>
      </p:sp>
    </p:spTree>
    <p:extLst>
      <p:ext uri="{BB962C8B-B14F-4D97-AF65-F5344CB8AC3E}">
        <p14:creationId xmlns:p14="http://schemas.microsoft.com/office/powerpoint/2010/main" val="2218435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1B8114-6550-437C-83F6-D27F86C5E063}"/>
              </a:ext>
            </a:extLst>
          </p:cNvPr>
          <p:cNvSpPr>
            <a:spLocks noGrp="1"/>
          </p:cNvSpPr>
          <p:nvPr>
            <p:ph type="title"/>
          </p:nvPr>
        </p:nvSpPr>
        <p:spPr/>
        <p:txBody>
          <a:bodyPr/>
          <a:lstStyle/>
          <a:p>
            <a:r>
              <a:rPr lang="en-US" altLang="zh-TW" b="1" i="0">
                <a:effectLst/>
                <a:latin typeface="??"/>
              </a:rPr>
              <a:t>Jupyter Notebook</a:t>
            </a:r>
            <a:endParaRPr lang="zh-TW" altLang="en-US"/>
          </a:p>
        </p:txBody>
      </p:sp>
      <p:sp>
        <p:nvSpPr>
          <p:cNvPr id="3" name="內容版面配置區 2">
            <a:extLst>
              <a:ext uri="{FF2B5EF4-FFF2-40B4-BE49-F238E27FC236}">
                <a16:creationId xmlns:a16="http://schemas.microsoft.com/office/drawing/2014/main" id="{1F766C70-D73C-40FB-AC38-F577844BF93E}"/>
              </a:ext>
            </a:extLst>
          </p:cNvPr>
          <p:cNvSpPr>
            <a:spLocks noGrp="1"/>
          </p:cNvSpPr>
          <p:nvPr>
            <p:ph idx="1"/>
          </p:nvPr>
        </p:nvSpPr>
        <p:spPr/>
        <p:txBody>
          <a:bodyPr>
            <a:normAutofit/>
          </a:bodyPr>
          <a:lstStyle/>
          <a:p>
            <a:r>
              <a:rPr lang="en-US" altLang="zh-TW" sz="2400"/>
              <a:t>Jupter Notebook </a:t>
            </a:r>
            <a:r>
              <a:rPr lang="zh-TW" altLang="en-US" sz="2400"/>
              <a:t>可以想像成是 </a:t>
            </a:r>
            <a:r>
              <a:rPr lang="en-US" altLang="zh-TW" sz="2400"/>
              <a:t>IPython + Notebook </a:t>
            </a:r>
            <a:r>
              <a:rPr lang="zh-TW" altLang="en-US" sz="2400"/>
              <a:t>整合架構，是一個介於編輯器</a:t>
            </a:r>
            <a:r>
              <a:rPr lang="en-US" altLang="zh-TW" sz="2400"/>
              <a:t>(</a:t>
            </a:r>
            <a:r>
              <a:rPr lang="zh-TW" altLang="en-US" sz="2400"/>
              <a:t>例如 </a:t>
            </a:r>
            <a:r>
              <a:rPr lang="en-US" altLang="zh-TW" sz="2400"/>
              <a:t>Atom )</a:t>
            </a:r>
            <a:r>
              <a:rPr lang="zh-TW" altLang="en-US" sz="2400"/>
              <a:t>及 </a:t>
            </a:r>
            <a:r>
              <a:rPr lang="en-US" altLang="zh-TW" sz="2400"/>
              <a:t>IDE (Spider</a:t>
            </a:r>
            <a:r>
              <a:rPr lang="zh-TW" altLang="en-US" sz="2400"/>
              <a:t>、</a:t>
            </a:r>
            <a:r>
              <a:rPr lang="en-US" altLang="zh-TW" sz="2400"/>
              <a:t>PyCharm</a:t>
            </a:r>
            <a:r>
              <a:rPr lang="zh-TW" altLang="en-US" sz="2400"/>
              <a:t>、</a:t>
            </a:r>
            <a:r>
              <a:rPr lang="en-US" altLang="zh-TW" sz="2400"/>
              <a:t>Vim) </a:t>
            </a:r>
            <a:r>
              <a:rPr lang="zh-TW" altLang="en-US" sz="2400"/>
              <a:t>之間的應用環境，可讓您編寫程式時利用其直譯式的特性，達到高互動執行結果，並且很容易呈現資料視覺化的執行</a:t>
            </a:r>
            <a:endParaRPr lang="en-US" altLang="zh-TW" sz="2400"/>
          </a:p>
          <a:p>
            <a:r>
              <a:rPr lang="en-US" altLang="zh-TW" sz="2400"/>
              <a:t>Notebook </a:t>
            </a:r>
            <a:r>
              <a:rPr lang="zh-TW" altLang="en-US" sz="2400"/>
              <a:t>是一個可互動式計算，提供網頁 </a:t>
            </a:r>
            <a:r>
              <a:rPr lang="en-US" altLang="zh-TW" sz="2400"/>
              <a:t>(Web-based) </a:t>
            </a:r>
            <a:r>
              <a:rPr lang="zh-TW" altLang="en-US" sz="2400"/>
              <a:t>方式來處理整個計算過程，包括開發、編輯、文件化及執行程式，並可立即傳遞結果</a:t>
            </a:r>
            <a:endParaRPr lang="en-US" altLang="zh-TW" sz="2400"/>
          </a:p>
          <a:p>
            <a:r>
              <a:rPr lang="zh-TW" altLang="en-US" sz="2400"/>
              <a:t>本課程將 </a:t>
            </a:r>
            <a:r>
              <a:rPr lang="en-US" altLang="zh-TW" sz="2400"/>
              <a:t>numpy</a:t>
            </a:r>
            <a:r>
              <a:rPr lang="zh-TW" altLang="en-US" sz="2400"/>
              <a:t>、</a:t>
            </a:r>
            <a:r>
              <a:rPr lang="en-US" altLang="zh-TW" sz="2400"/>
              <a:t>matplotlib</a:t>
            </a:r>
            <a:r>
              <a:rPr lang="zh-TW" altLang="en-US" sz="2400"/>
              <a:t>、</a:t>
            </a:r>
            <a:r>
              <a:rPr lang="en-US" altLang="zh-TW" sz="2400"/>
              <a:t>seaborn</a:t>
            </a:r>
            <a:r>
              <a:rPr lang="zh-TW" altLang="en-US" sz="2400"/>
              <a:t>、</a:t>
            </a:r>
            <a:r>
              <a:rPr lang="en-US" altLang="zh-TW" sz="2400"/>
              <a:t>pandas</a:t>
            </a:r>
            <a:r>
              <a:rPr lang="zh-TW" altLang="en-US" sz="2400"/>
              <a:t>、</a:t>
            </a:r>
            <a:r>
              <a:rPr lang="en-US" altLang="zh-TW" sz="2400"/>
              <a:t>scikit-learn </a:t>
            </a:r>
            <a:r>
              <a:rPr lang="zh-TW" altLang="en-US" sz="2400"/>
              <a:t>等 </a:t>
            </a:r>
            <a:r>
              <a:rPr lang="en-US" altLang="zh-TW" sz="2400"/>
              <a:t>python </a:t>
            </a:r>
            <a:r>
              <a:rPr lang="zh-TW" altLang="en-US" sz="2400"/>
              <a:t>套件整合於 </a:t>
            </a:r>
            <a:r>
              <a:rPr lang="en-US" altLang="zh-TW" sz="2400"/>
              <a:t>jupyter notebook</a:t>
            </a:r>
            <a:r>
              <a:rPr lang="zh-TW" altLang="en-US" sz="2400"/>
              <a:t>，提供學習數據清理、轉換、統計、探索、可視化、</a:t>
            </a:r>
            <a:r>
              <a:rPr lang="en-US" altLang="zh-TW" sz="2400"/>
              <a:t>AI</a:t>
            </a:r>
            <a:r>
              <a:rPr lang="zh-TW" altLang="en-US" sz="2400"/>
              <a:t>建模</a:t>
            </a:r>
            <a:r>
              <a:rPr lang="en-US" altLang="zh-TW" sz="2400"/>
              <a:t>...</a:t>
            </a:r>
            <a:r>
              <a:rPr lang="zh-TW" altLang="en-US" sz="2400"/>
              <a:t>等應用。</a:t>
            </a:r>
            <a:endParaRPr lang="en-US" altLang="zh-TW" sz="2400"/>
          </a:p>
          <a:p>
            <a:r>
              <a:rPr lang="zh-TW" altLang="en-US" sz="2400"/>
              <a:t>官方建議使用 </a:t>
            </a:r>
            <a:r>
              <a:rPr lang="en-US" altLang="zh-TW" sz="2400"/>
              <a:t>Anaconda Distribution </a:t>
            </a:r>
            <a:r>
              <a:rPr lang="zh-TW" altLang="en-US" sz="2400"/>
              <a:t>來進行安裝 </a:t>
            </a:r>
            <a:r>
              <a:rPr lang="en-US" altLang="zh-TW" sz="2400"/>
              <a:t>notebook</a:t>
            </a:r>
            <a:r>
              <a:rPr lang="zh-TW" altLang="en-US" sz="2400"/>
              <a:t>，因為 </a:t>
            </a:r>
            <a:r>
              <a:rPr lang="en-US" altLang="zh-TW" sz="2400"/>
              <a:t>Jupyter Notebook</a:t>
            </a:r>
            <a:r>
              <a:rPr lang="zh-TW" altLang="en-US" sz="2400"/>
              <a:t>常用的科學計算 </a:t>
            </a:r>
            <a:r>
              <a:rPr lang="en-US" altLang="zh-TW" sz="2400"/>
              <a:t>(Scientific Computing)</a:t>
            </a:r>
            <a:r>
              <a:rPr lang="zh-TW" altLang="en-US" sz="2400"/>
              <a:t>及資料科學 </a:t>
            </a:r>
            <a:r>
              <a:rPr lang="en-US" altLang="zh-TW" sz="2400"/>
              <a:t>(Data Science) </a:t>
            </a:r>
            <a:r>
              <a:rPr lang="zh-TW" altLang="en-US" sz="2400"/>
              <a:t>所需 </a:t>
            </a:r>
            <a:r>
              <a:rPr lang="en-US" altLang="zh-TW" sz="2400"/>
              <a:t>packages </a:t>
            </a:r>
            <a:r>
              <a:rPr lang="zh-TW" altLang="en-US" sz="2400"/>
              <a:t>都已經包含在裡面</a:t>
            </a:r>
          </a:p>
        </p:txBody>
      </p:sp>
      <p:sp>
        <p:nvSpPr>
          <p:cNvPr id="4" name="日期版面配置區 3">
            <a:extLst>
              <a:ext uri="{FF2B5EF4-FFF2-40B4-BE49-F238E27FC236}">
                <a16:creationId xmlns:a16="http://schemas.microsoft.com/office/drawing/2014/main" id="{952BF876-A3E2-4021-B8C3-3704B6D66C77}"/>
              </a:ext>
            </a:extLst>
          </p:cNvPr>
          <p:cNvSpPr>
            <a:spLocks noGrp="1"/>
          </p:cNvSpPr>
          <p:nvPr>
            <p:ph type="dt" sz="half" idx="10"/>
          </p:nvPr>
        </p:nvSpPr>
        <p:spPr/>
        <p:txBody>
          <a:bodyPr/>
          <a:lstStyle/>
          <a:p>
            <a:fld id="{78F4D52A-4BC8-4D85-862D-59DF12E7B829}"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30309124-2263-4A00-BC52-95FFBE35C46B}"/>
              </a:ext>
            </a:extLst>
          </p:cNvPr>
          <p:cNvSpPr>
            <a:spLocks noGrp="1"/>
          </p:cNvSpPr>
          <p:nvPr>
            <p:ph type="sldNum" sz="quarter" idx="12"/>
          </p:nvPr>
        </p:nvSpPr>
        <p:spPr/>
        <p:txBody>
          <a:bodyPr/>
          <a:lstStyle/>
          <a:p>
            <a:fld id="{ACCEA5E3-4239-4804-B7B9-850C54ED6FBF}" type="slidenum">
              <a:rPr lang="zh-TW" altLang="en-US" smtClean="0"/>
              <a:t>52</a:t>
            </a:fld>
            <a:endParaRPr lang="zh-TW" altLang="en-US"/>
          </a:p>
        </p:txBody>
      </p:sp>
    </p:spTree>
    <p:extLst>
      <p:ext uri="{BB962C8B-B14F-4D97-AF65-F5344CB8AC3E}">
        <p14:creationId xmlns:p14="http://schemas.microsoft.com/office/powerpoint/2010/main" val="156915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110DD1-F574-4AFE-A214-C221326B0427}"/>
              </a:ext>
            </a:extLst>
          </p:cNvPr>
          <p:cNvSpPr>
            <a:spLocks noGrp="1"/>
          </p:cNvSpPr>
          <p:nvPr>
            <p:ph type="title"/>
          </p:nvPr>
        </p:nvSpPr>
        <p:spPr/>
        <p:txBody>
          <a:bodyPr/>
          <a:lstStyle/>
          <a:p>
            <a:r>
              <a:rPr lang="en-US" altLang="zh-TW"/>
              <a:t>Python </a:t>
            </a:r>
            <a:r>
              <a:rPr lang="zh-TW" altLang="en-US"/>
              <a:t>虛擬環境</a:t>
            </a:r>
          </a:p>
        </p:txBody>
      </p:sp>
      <p:sp>
        <p:nvSpPr>
          <p:cNvPr id="3" name="內容版面配置區 2">
            <a:extLst>
              <a:ext uri="{FF2B5EF4-FFF2-40B4-BE49-F238E27FC236}">
                <a16:creationId xmlns:a16="http://schemas.microsoft.com/office/drawing/2014/main" id="{7ACE8174-5B06-43D1-8E84-97C47F9444B2}"/>
              </a:ext>
            </a:extLst>
          </p:cNvPr>
          <p:cNvSpPr>
            <a:spLocks noGrp="1"/>
          </p:cNvSpPr>
          <p:nvPr>
            <p:ph idx="1"/>
          </p:nvPr>
        </p:nvSpPr>
        <p:spPr/>
        <p:txBody>
          <a:bodyPr>
            <a:normAutofit/>
          </a:bodyPr>
          <a:lstStyle/>
          <a:p>
            <a:r>
              <a:rPr lang="en-US" altLang="zh-TW" sz="2400"/>
              <a:t>Python </a:t>
            </a:r>
            <a:r>
              <a:rPr lang="zh-TW" altLang="en-US" sz="2400"/>
              <a:t>虛擬環境是一個獨立的 </a:t>
            </a:r>
            <a:r>
              <a:rPr lang="en-US" altLang="zh-TW" sz="2400"/>
              <a:t>Python </a:t>
            </a:r>
            <a:r>
              <a:rPr lang="zh-TW" altLang="en-US" sz="2400"/>
              <a:t>環境，與系統中其他 </a:t>
            </a:r>
            <a:r>
              <a:rPr lang="en-US" altLang="zh-TW" sz="2400"/>
              <a:t>Python </a:t>
            </a:r>
            <a:r>
              <a:rPr lang="zh-TW" altLang="en-US" sz="2400"/>
              <a:t>環境隔離，可以管理不同專案所需的套件版本，避免衝突和相依性問題</a:t>
            </a:r>
            <a:endParaRPr lang="en-US" altLang="zh-TW" sz="2400"/>
          </a:p>
          <a:p>
            <a:r>
              <a:rPr lang="zh-TW" altLang="en-US" sz="2400"/>
              <a:t>每一個 </a:t>
            </a:r>
            <a:r>
              <a:rPr lang="en-US" altLang="zh-TW" sz="2400"/>
              <a:t>Python </a:t>
            </a:r>
            <a:r>
              <a:rPr lang="zh-TW" altLang="en-US" sz="2400"/>
              <a:t>專案都可以有自己的獨立虛擬執行環境，每個專案可以使用不同的 </a:t>
            </a:r>
            <a:r>
              <a:rPr lang="en-US" altLang="zh-TW" sz="2400"/>
              <a:t>Python </a:t>
            </a:r>
            <a:r>
              <a:rPr lang="zh-TW" altLang="en-US" sz="2400"/>
              <a:t>版本和套件，而不會影響其他專案。</a:t>
            </a:r>
            <a:endParaRPr lang="en-US" altLang="zh-TW" sz="2400"/>
          </a:p>
          <a:p>
            <a:r>
              <a:rPr lang="zh-TW" altLang="en-US" sz="2400"/>
              <a:t>無論是在本地開發、部署到雲端伺服器，還是與其他同事合作，虛擬環境都能提供一致的執行環境，有助於減少因為環境改變（而不是程式本身）產生的錯誤、提高開發效率</a:t>
            </a:r>
            <a:endParaRPr lang="en-US" altLang="zh-TW" sz="2400"/>
          </a:p>
          <a:p>
            <a:r>
              <a:rPr lang="en-US" altLang="zh-TW" sz="2400">
                <a:hlinkClick r:id="rId2"/>
              </a:rPr>
              <a:t>Venv</a:t>
            </a:r>
            <a:r>
              <a:rPr lang="zh-TW" altLang="en-US" sz="2400"/>
              <a:t> 是最推薦的入門款，</a:t>
            </a:r>
            <a:r>
              <a:rPr lang="en-US" altLang="zh-TW" sz="2400"/>
              <a:t>Python 3.3 </a:t>
            </a:r>
            <a:r>
              <a:rPr lang="zh-TW" altLang="en-US" sz="2400"/>
              <a:t>版本開始，</a:t>
            </a:r>
            <a:r>
              <a:rPr lang="en-US" altLang="zh-TW" sz="2400"/>
              <a:t>venv</a:t>
            </a:r>
            <a:r>
              <a:rPr lang="zh-TW" altLang="en-US" sz="2400"/>
              <a:t> 已被加入 </a:t>
            </a:r>
            <a:r>
              <a:rPr lang="en-US" altLang="zh-TW" sz="2400"/>
              <a:t>Python </a:t>
            </a:r>
            <a:r>
              <a:rPr lang="zh-TW" altLang="en-US" sz="2400"/>
              <a:t>標準函式庫之中，不用另外用 </a:t>
            </a:r>
            <a:r>
              <a:rPr lang="en-US" altLang="zh-TW" sz="2400"/>
              <a:t>pip </a:t>
            </a:r>
            <a:r>
              <a:rPr lang="zh-TW" altLang="en-US" sz="2400"/>
              <a:t>安裝，從 </a:t>
            </a:r>
            <a:r>
              <a:rPr lang="en-US" altLang="zh-TW" sz="2400"/>
              <a:t>Python 3.5 </a:t>
            </a:r>
            <a:r>
              <a:rPr lang="zh-TW" altLang="en-US" sz="2400"/>
              <a:t>版本開始，</a:t>
            </a:r>
            <a:r>
              <a:rPr lang="en-US" altLang="zh-TW" sz="2400"/>
              <a:t>Python </a:t>
            </a:r>
            <a:r>
              <a:rPr lang="zh-TW" altLang="en-US" sz="2400"/>
              <a:t>官方建議使用 </a:t>
            </a:r>
            <a:r>
              <a:rPr lang="en-US" altLang="zh-TW" sz="2400"/>
              <a:t>venv</a:t>
            </a:r>
            <a:r>
              <a:rPr lang="zh-TW" altLang="en-US" sz="2400"/>
              <a:t>來建立虛擬環境</a:t>
            </a:r>
            <a:endParaRPr lang="en-US" altLang="zh-TW" sz="2400"/>
          </a:p>
          <a:p>
            <a:r>
              <a:rPr lang="en-US" altLang="zh-TW" sz="2400"/>
              <a:t>Conda</a:t>
            </a:r>
            <a:r>
              <a:rPr lang="zh-TW" altLang="en-US" sz="2400"/>
              <a:t> 虛擬環境管理工具用於管理在安裝不同 </a:t>
            </a:r>
            <a:r>
              <a:rPr lang="en-US" altLang="zh-TW" sz="2400"/>
              <a:t>package </a:t>
            </a:r>
            <a:r>
              <a:rPr lang="zh-TW" altLang="en-US" sz="2400"/>
              <a:t>，使用 </a:t>
            </a:r>
            <a:r>
              <a:rPr lang="en-US" altLang="zh-TW" sz="2400"/>
              <a:t>conda </a:t>
            </a:r>
            <a:r>
              <a:rPr lang="zh-TW" altLang="en-US" sz="2400"/>
              <a:t>時，你可以建立</a:t>
            </a:r>
            <a:r>
              <a:rPr lang="en-US" altLang="zh-TW" sz="2400"/>
              <a:t>(create)</a:t>
            </a:r>
            <a:r>
              <a:rPr lang="zh-TW" altLang="en-US" sz="2400"/>
              <a:t>、輸出</a:t>
            </a:r>
            <a:r>
              <a:rPr lang="en-US" altLang="zh-TW" sz="2400"/>
              <a:t>(export)</a:t>
            </a:r>
            <a:r>
              <a:rPr lang="zh-TW" altLang="en-US" sz="2400"/>
              <a:t>、列表</a:t>
            </a:r>
            <a:r>
              <a:rPr lang="en-US" altLang="zh-TW" sz="2400"/>
              <a:t>(list)</a:t>
            </a:r>
            <a:r>
              <a:rPr lang="zh-TW" altLang="en-US" sz="2400"/>
              <a:t>、移除</a:t>
            </a:r>
            <a:r>
              <a:rPr lang="en-US" altLang="zh-TW" sz="2400"/>
              <a:t>(remove)</a:t>
            </a:r>
            <a:r>
              <a:rPr lang="zh-TW" altLang="en-US" sz="2400"/>
              <a:t>和更新</a:t>
            </a:r>
            <a:r>
              <a:rPr lang="en-US" altLang="zh-TW" sz="2400"/>
              <a:t>(update)</a:t>
            </a:r>
            <a:r>
              <a:rPr lang="zh-TW" altLang="en-US" sz="2400"/>
              <a:t>環境於不同 </a:t>
            </a:r>
            <a:r>
              <a:rPr lang="en-US" altLang="zh-TW" sz="2400"/>
              <a:t>Python </a:t>
            </a:r>
            <a:r>
              <a:rPr lang="zh-TW" altLang="en-US" sz="2400"/>
              <a:t>版本及 </a:t>
            </a:r>
            <a:r>
              <a:rPr lang="en-US" altLang="zh-TW" sz="2400"/>
              <a:t>Packages</a:t>
            </a:r>
            <a:r>
              <a:rPr lang="zh-TW" altLang="en-US" sz="2400"/>
              <a:t>，同時也可以分享你的虛擬環境。安裝</a:t>
            </a:r>
            <a:r>
              <a:rPr lang="en-US" altLang="zh-TW" sz="2400"/>
              <a:t>conda</a:t>
            </a:r>
            <a:r>
              <a:rPr lang="zh-TW" altLang="en-US" sz="2400"/>
              <a:t>最簡單的方式就是安裝 </a:t>
            </a:r>
            <a:r>
              <a:rPr lang="en-US" altLang="zh-TW" sz="2400">
                <a:hlinkClick r:id="rId3"/>
              </a:rPr>
              <a:t>anaconda</a:t>
            </a:r>
            <a:r>
              <a:rPr lang="zh-TW" altLang="en-US" sz="2400"/>
              <a:t>。</a:t>
            </a:r>
            <a:endParaRPr lang="en-US" altLang="zh-TW" sz="2400"/>
          </a:p>
          <a:p>
            <a:endParaRPr lang="zh-TW" altLang="en-US" sz="2400"/>
          </a:p>
        </p:txBody>
      </p:sp>
      <p:sp>
        <p:nvSpPr>
          <p:cNvPr id="4" name="日期版面配置區 3">
            <a:extLst>
              <a:ext uri="{FF2B5EF4-FFF2-40B4-BE49-F238E27FC236}">
                <a16:creationId xmlns:a16="http://schemas.microsoft.com/office/drawing/2014/main" id="{268DDEC2-1F60-48D8-ACE5-58C6789DFD86}"/>
              </a:ext>
            </a:extLst>
          </p:cNvPr>
          <p:cNvSpPr>
            <a:spLocks noGrp="1"/>
          </p:cNvSpPr>
          <p:nvPr>
            <p:ph type="dt" sz="half" idx="10"/>
          </p:nvPr>
        </p:nvSpPr>
        <p:spPr/>
        <p:txBody>
          <a:bodyPr/>
          <a:lstStyle/>
          <a:p>
            <a:fld id="{78F4D52A-4BC8-4D85-862D-59DF12E7B829}"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82E84770-E0AA-4589-BFBC-6EFFDEA58226}"/>
              </a:ext>
            </a:extLst>
          </p:cNvPr>
          <p:cNvSpPr>
            <a:spLocks noGrp="1"/>
          </p:cNvSpPr>
          <p:nvPr>
            <p:ph type="sldNum" sz="quarter" idx="12"/>
          </p:nvPr>
        </p:nvSpPr>
        <p:spPr/>
        <p:txBody>
          <a:bodyPr/>
          <a:lstStyle/>
          <a:p>
            <a:fld id="{ACCEA5E3-4239-4804-B7B9-850C54ED6FBF}" type="slidenum">
              <a:rPr lang="zh-TW" altLang="en-US" smtClean="0"/>
              <a:t>53</a:t>
            </a:fld>
            <a:endParaRPr lang="zh-TW" altLang="en-US"/>
          </a:p>
        </p:txBody>
      </p:sp>
    </p:spTree>
    <p:extLst>
      <p:ext uri="{BB962C8B-B14F-4D97-AF65-F5344CB8AC3E}">
        <p14:creationId xmlns:p14="http://schemas.microsoft.com/office/powerpoint/2010/main" val="271548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1F0E84-49E6-42EE-82F6-D3D0113D92F8}"/>
              </a:ext>
            </a:extLst>
          </p:cNvPr>
          <p:cNvSpPr>
            <a:spLocks noGrp="1"/>
          </p:cNvSpPr>
          <p:nvPr>
            <p:ph type="title"/>
          </p:nvPr>
        </p:nvSpPr>
        <p:spPr/>
        <p:txBody>
          <a:bodyPr/>
          <a:lstStyle/>
          <a:p>
            <a:r>
              <a:rPr lang="zh-TW" altLang="en-US" dirty="0"/>
              <a:t>何謂人工智慧</a:t>
            </a:r>
            <a:r>
              <a:rPr lang="en-US" altLang="zh-TW" dirty="0"/>
              <a:t>?</a:t>
            </a:r>
            <a:endParaRPr lang="zh-TW" altLang="en-US" dirty="0"/>
          </a:p>
        </p:txBody>
      </p:sp>
      <p:graphicFrame>
        <p:nvGraphicFramePr>
          <p:cNvPr id="4" name="內容版面配置區 3">
            <a:extLst>
              <a:ext uri="{FF2B5EF4-FFF2-40B4-BE49-F238E27FC236}">
                <a16:creationId xmlns:a16="http://schemas.microsoft.com/office/drawing/2014/main" id="{F4A84ACB-D167-4206-9993-D087E14753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7B997B45-D733-4535-9FBA-FE455065D2E0}"/>
              </a:ext>
            </a:extLst>
          </p:cNvPr>
          <p:cNvSpPr>
            <a:spLocks noGrp="1"/>
          </p:cNvSpPr>
          <p:nvPr>
            <p:ph type="dt" sz="half" idx="10"/>
          </p:nvPr>
        </p:nvSpPr>
        <p:spPr/>
        <p:txBody>
          <a:bodyPr/>
          <a:lstStyle/>
          <a:p>
            <a:fld id="{7AA3D1A1-C63B-4A36-832F-0679D24797C1}" type="datetime1">
              <a:rPr lang="zh-TW" altLang="en-US" smtClean="0"/>
              <a:t>2025/2/19</a:t>
            </a:fld>
            <a:endParaRPr lang="zh-TW" altLang="en-US"/>
          </a:p>
        </p:txBody>
      </p:sp>
      <p:sp>
        <p:nvSpPr>
          <p:cNvPr id="6" name="投影片編號版面配置區 5">
            <a:extLst>
              <a:ext uri="{FF2B5EF4-FFF2-40B4-BE49-F238E27FC236}">
                <a16:creationId xmlns:a16="http://schemas.microsoft.com/office/drawing/2014/main" id="{0ACE9BCB-E420-4967-9C52-1FAA313F64D3}"/>
              </a:ext>
            </a:extLst>
          </p:cNvPr>
          <p:cNvSpPr>
            <a:spLocks noGrp="1"/>
          </p:cNvSpPr>
          <p:nvPr>
            <p:ph type="sldNum" sz="quarter" idx="12"/>
          </p:nvPr>
        </p:nvSpPr>
        <p:spPr/>
        <p:txBody>
          <a:bodyPr/>
          <a:lstStyle/>
          <a:p>
            <a:fld id="{5F947D52-59F3-416F-B37C-55ED254A6A62}" type="slidenum">
              <a:rPr lang="zh-TW" altLang="en-US" smtClean="0"/>
              <a:t>6</a:t>
            </a:fld>
            <a:endParaRPr lang="zh-TW" altLang="en-US"/>
          </a:p>
        </p:txBody>
      </p:sp>
    </p:spTree>
    <p:extLst>
      <p:ext uri="{BB962C8B-B14F-4D97-AF65-F5344CB8AC3E}">
        <p14:creationId xmlns:p14="http://schemas.microsoft.com/office/powerpoint/2010/main" val="374797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5D9559-79C4-44E8-A676-2E356260527C}"/>
              </a:ext>
            </a:extLst>
          </p:cNvPr>
          <p:cNvSpPr>
            <a:spLocks noGrp="1"/>
          </p:cNvSpPr>
          <p:nvPr>
            <p:ph type="title"/>
          </p:nvPr>
        </p:nvSpPr>
        <p:spPr/>
        <p:txBody>
          <a:bodyPr/>
          <a:lstStyle/>
          <a:p>
            <a:r>
              <a:rPr lang="zh-TW" altLang="en-US" dirty="0"/>
              <a:t>人工智慧技術分類</a:t>
            </a:r>
            <a:r>
              <a:rPr lang="en-US" altLang="zh-TW" dirty="0"/>
              <a:t>—</a:t>
            </a:r>
            <a:r>
              <a:rPr lang="zh-TW" altLang="en-US" dirty="0"/>
              <a:t>能力</a:t>
            </a:r>
          </a:p>
        </p:txBody>
      </p:sp>
      <p:graphicFrame>
        <p:nvGraphicFramePr>
          <p:cNvPr id="4" name="內容版面配置區 3">
            <a:extLst>
              <a:ext uri="{FF2B5EF4-FFF2-40B4-BE49-F238E27FC236}">
                <a16:creationId xmlns:a16="http://schemas.microsoft.com/office/drawing/2014/main" id="{B76C0F9A-9A0A-408B-83CD-1544379102BD}"/>
              </a:ext>
            </a:extLst>
          </p:cNvPr>
          <p:cNvGraphicFramePr>
            <a:graphicFrameLocks noGrp="1"/>
          </p:cNvGraphicFramePr>
          <p:nvPr>
            <p:ph idx="1"/>
            <p:extLst>
              <p:ext uri="{D42A27DB-BD31-4B8C-83A1-F6EECF244321}">
                <p14:modId xmlns:p14="http://schemas.microsoft.com/office/powerpoint/2010/main" val="3889412112"/>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E347949C-7B6D-4F8D-81DB-B4CC3793B3CA}"/>
              </a:ext>
            </a:extLst>
          </p:cNvPr>
          <p:cNvSpPr>
            <a:spLocks noGrp="1"/>
          </p:cNvSpPr>
          <p:nvPr>
            <p:ph type="dt" sz="half" idx="10"/>
          </p:nvPr>
        </p:nvSpPr>
        <p:spPr/>
        <p:txBody>
          <a:bodyPr/>
          <a:lstStyle/>
          <a:p>
            <a:fld id="{BC0B96C1-30AF-488E-90B4-2020A08B3883}" type="datetime1">
              <a:rPr lang="zh-TW" altLang="en-US" smtClean="0"/>
              <a:t>2025/2/19</a:t>
            </a:fld>
            <a:endParaRPr lang="zh-TW" altLang="en-US"/>
          </a:p>
        </p:txBody>
      </p:sp>
      <p:sp>
        <p:nvSpPr>
          <p:cNvPr id="6" name="投影片編號版面配置區 5">
            <a:extLst>
              <a:ext uri="{FF2B5EF4-FFF2-40B4-BE49-F238E27FC236}">
                <a16:creationId xmlns:a16="http://schemas.microsoft.com/office/drawing/2014/main" id="{2E9466D9-1FA9-4F01-921B-A34B37078456}"/>
              </a:ext>
            </a:extLst>
          </p:cNvPr>
          <p:cNvSpPr>
            <a:spLocks noGrp="1"/>
          </p:cNvSpPr>
          <p:nvPr>
            <p:ph type="sldNum" sz="quarter" idx="12"/>
          </p:nvPr>
        </p:nvSpPr>
        <p:spPr/>
        <p:txBody>
          <a:bodyPr/>
          <a:lstStyle/>
          <a:p>
            <a:fld id="{5F947D52-59F3-416F-B37C-55ED254A6A62}" type="slidenum">
              <a:rPr lang="zh-TW" altLang="en-US" smtClean="0"/>
              <a:t>7</a:t>
            </a:fld>
            <a:endParaRPr lang="zh-TW" altLang="en-US"/>
          </a:p>
        </p:txBody>
      </p:sp>
    </p:spTree>
    <p:extLst>
      <p:ext uri="{BB962C8B-B14F-4D97-AF65-F5344CB8AC3E}">
        <p14:creationId xmlns:p14="http://schemas.microsoft.com/office/powerpoint/2010/main" val="76440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053C46-FC71-4B49-BAD8-67B0DA1D180C}"/>
              </a:ext>
            </a:extLst>
          </p:cNvPr>
          <p:cNvSpPr>
            <a:spLocks noGrp="1"/>
          </p:cNvSpPr>
          <p:nvPr>
            <p:ph type="title"/>
          </p:nvPr>
        </p:nvSpPr>
        <p:spPr/>
        <p:txBody>
          <a:bodyPr>
            <a:normAutofit/>
          </a:bodyPr>
          <a:lstStyle/>
          <a:p>
            <a:r>
              <a:rPr lang="zh-TW" altLang="en-US" dirty="0"/>
              <a:t>人工智慧技術分類</a:t>
            </a:r>
            <a:r>
              <a:rPr lang="en-US" altLang="zh-TW" dirty="0"/>
              <a:t>—</a:t>
            </a:r>
            <a:r>
              <a:rPr lang="zh-TW" altLang="en-US" dirty="0"/>
              <a:t>應用</a:t>
            </a:r>
          </a:p>
        </p:txBody>
      </p:sp>
      <p:sp>
        <p:nvSpPr>
          <p:cNvPr id="3" name="內容版面配置區 2">
            <a:extLst>
              <a:ext uri="{FF2B5EF4-FFF2-40B4-BE49-F238E27FC236}">
                <a16:creationId xmlns:a16="http://schemas.microsoft.com/office/drawing/2014/main" id="{6C39834D-07AD-4790-80DB-CDF95F043F3B}"/>
              </a:ext>
            </a:extLst>
          </p:cNvPr>
          <p:cNvSpPr>
            <a:spLocks noGrp="1"/>
          </p:cNvSpPr>
          <p:nvPr>
            <p:ph idx="1"/>
          </p:nvPr>
        </p:nvSpPr>
        <p:spPr/>
        <p:txBody>
          <a:bodyPr/>
          <a:lstStyle/>
          <a:p>
            <a:r>
              <a:rPr lang="zh-TW" altLang="en-US" dirty="0">
                <a:solidFill>
                  <a:srgbClr val="C00000"/>
                </a:solidFill>
              </a:rPr>
              <a:t>預測式人工智慧</a:t>
            </a:r>
            <a:endParaRPr lang="en-US" altLang="zh-TW" dirty="0">
              <a:solidFill>
                <a:srgbClr val="C00000"/>
              </a:solidFill>
            </a:endParaRPr>
          </a:p>
          <a:p>
            <a:pPr lvl="1"/>
            <a:r>
              <a:rPr lang="zh-TW" altLang="en-US" dirty="0"/>
              <a:t>機器根據一組數據，找出模式，用於輔助決策，例如根據犯罪者歷史紀錄預測是否再犯。機器在這些任務中變得越來越聰明，技術已大量進入商用領域。</a:t>
            </a:r>
            <a:endParaRPr lang="en-US" altLang="zh-TW" dirty="0"/>
          </a:p>
          <a:p>
            <a:r>
              <a:rPr lang="zh-TW" altLang="en-US" dirty="0">
                <a:solidFill>
                  <a:srgbClr val="C00000"/>
                </a:solidFill>
              </a:rPr>
              <a:t>生成式人工智慧</a:t>
            </a:r>
            <a:endParaRPr lang="en-US" altLang="zh-TW" dirty="0">
              <a:solidFill>
                <a:srgbClr val="C00000"/>
              </a:solidFill>
            </a:endParaRPr>
          </a:p>
          <a:p>
            <a:pPr lvl="1"/>
            <a:r>
              <a:rPr lang="zh-TW" altLang="en-US" dirty="0"/>
              <a:t>機器已經可以根據已有的資料產生出新的結果，例如產出文件及產生新的藝術畫作，新的影片，此種技術稱為「生成式</a:t>
            </a:r>
            <a:r>
              <a:rPr lang="en-US" altLang="zh-TW" dirty="0"/>
              <a:t>AI</a:t>
            </a:r>
            <a:r>
              <a:rPr lang="zh-TW" altLang="en-US" dirty="0"/>
              <a:t>」</a:t>
            </a:r>
          </a:p>
        </p:txBody>
      </p:sp>
      <p:sp>
        <p:nvSpPr>
          <p:cNvPr id="4" name="日期版面配置區 3">
            <a:extLst>
              <a:ext uri="{FF2B5EF4-FFF2-40B4-BE49-F238E27FC236}">
                <a16:creationId xmlns:a16="http://schemas.microsoft.com/office/drawing/2014/main" id="{D953D6F9-6A6E-4EC5-9C38-65C8CF40F57F}"/>
              </a:ext>
            </a:extLst>
          </p:cNvPr>
          <p:cNvSpPr>
            <a:spLocks noGrp="1"/>
          </p:cNvSpPr>
          <p:nvPr>
            <p:ph type="dt" sz="half" idx="10"/>
          </p:nvPr>
        </p:nvSpPr>
        <p:spPr/>
        <p:txBody>
          <a:bodyPr/>
          <a:lstStyle/>
          <a:p>
            <a:fld id="{A397A408-FE45-479A-84EE-D8ADC1AE5F02}" type="datetime1">
              <a:rPr lang="zh-TW" altLang="en-US" smtClean="0"/>
              <a:t>2025/2/19</a:t>
            </a:fld>
            <a:endParaRPr lang="zh-TW" altLang="en-US"/>
          </a:p>
        </p:txBody>
      </p:sp>
      <p:sp>
        <p:nvSpPr>
          <p:cNvPr id="5" name="投影片編號版面配置區 4">
            <a:extLst>
              <a:ext uri="{FF2B5EF4-FFF2-40B4-BE49-F238E27FC236}">
                <a16:creationId xmlns:a16="http://schemas.microsoft.com/office/drawing/2014/main" id="{E8C1AE0F-950A-46CE-A1ED-7B7259B25CAD}"/>
              </a:ext>
            </a:extLst>
          </p:cNvPr>
          <p:cNvSpPr>
            <a:spLocks noGrp="1"/>
          </p:cNvSpPr>
          <p:nvPr>
            <p:ph type="sldNum" sz="quarter" idx="12"/>
          </p:nvPr>
        </p:nvSpPr>
        <p:spPr/>
        <p:txBody>
          <a:bodyPr/>
          <a:lstStyle/>
          <a:p>
            <a:fld id="{5F947D52-59F3-416F-B37C-55ED254A6A62}" type="slidenum">
              <a:rPr lang="zh-TW" altLang="en-US" smtClean="0"/>
              <a:t>8</a:t>
            </a:fld>
            <a:endParaRPr lang="zh-TW" altLang="en-US"/>
          </a:p>
        </p:txBody>
      </p:sp>
    </p:spTree>
    <p:extLst>
      <p:ext uri="{BB962C8B-B14F-4D97-AF65-F5344CB8AC3E}">
        <p14:creationId xmlns:p14="http://schemas.microsoft.com/office/powerpoint/2010/main" val="84858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C2717-B1DB-4415-87F2-DE6803752A9F}"/>
              </a:ext>
            </a:extLst>
          </p:cNvPr>
          <p:cNvSpPr>
            <a:spLocks noGrp="1"/>
          </p:cNvSpPr>
          <p:nvPr>
            <p:ph type="title"/>
          </p:nvPr>
        </p:nvSpPr>
        <p:spPr/>
        <p:txBody>
          <a:bodyPr/>
          <a:lstStyle/>
          <a:p>
            <a:r>
              <a:rPr lang="zh-TW" altLang="en-US" dirty="0"/>
              <a:t>人工智慧的應用領域</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228581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BC908FFC-33D9-49D5-9195-96C272291099}" type="datetime1">
              <a:rPr lang="zh-TW" altLang="en-US" smtClean="0"/>
              <a:t>2025/2/19</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9</a:t>
            </a:fld>
            <a:endParaRPr lang="zh-TW" altLang="en-US"/>
          </a:p>
        </p:txBody>
      </p:sp>
    </p:spTree>
    <p:extLst>
      <p:ext uri="{BB962C8B-B14F-4D97-AF65-F5344CB8AC3E}">
        <p14:creationId xmlns:p14="http://schemas.microsoft.com/office/powerpoint/2010/main" val="108344172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3974</Words>
  <Application>Microsoft Office PowerPoint</Application>
  <PresentationFormat>寬螢幕</PresentationFormat>
  <Paragraphs>489</Paragraphs>
  <Slides>53</Slides>
  <Notes>4</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53</vt:i4>
      </vt:variant>
    </vt:vector>
  </HeadingPairs>
  <TitlesOfParts>
    <vt:vector size="63" baseType="lpstr">
      <vt:lpstr>??</vt:lpstr>
      <vt:lpstr>微軟正黑體</vt:lpstr>
      <vt:lpstr>標楷體</vt:lpstr>
      <vt:lpstr>Arial</vt:lpstr>
      <vt:lpstr>Calibri</vt:lpstr>
      <vt:lpstr>Cambria Math</vt:lpstr>
      <vt:lpstr>Centaur</vt:lpstr>
      <vt:lpstr>Symbol</vt:lpstr>
      <vt:lpstr>Times New Roman</vt:lpstr>
      <vt:lpstr>Office 佈景主題</vt:lpstr>
      <vt:lpstr>PowerPoint 簡報</vt:lpstr>
      <vt:lpstr>個人資訊</vt:lpstr>
      <vt:lpstr>參與專案</vt:lpstr>
      <vt:lpstr>簡報大綱</vt:lpstr>
      <vt:lpstr>人工智慧(AI)簡介</vt:lpstr>
      <vt:lpstr>何謂人工智慧?</vt:lpstr>
      <vt:lpstr>人工智慧技術分類—能力</vt:lpstr>
      <vt:lpstr>人工智慧技術分類—應用</vt:lpstr>
      <vt:lpstr>人工智慧的應用領域</vt:lpstr>
      <vt:lpstr>PowerPoint 簡報</vt:lpstr>
      <vt:lpstr>機器學習(ML)</vt:lpstr>
      <vt:lpstr>PowerPoint 簡報</vt:lpstr>
      <vt:lpstr>PowerPoint 簡報</vt:lpstr>
      <vt:lpstr>PowerPoint 簡報</vt:lpstr>
      <vt:lpstr>PowerPoint 簡報</vt:lpstr>
      <vt:lpstr>人工智慧技術—自然語言處理(NLP)</vt:lpstr>
      <vt:lpstr>人工智慧生成內容</vt:lpstr>
      <vt:lpstr>生成式AI（Generative Artificial Intelligence）</vt:lpstr>
      <vt:lpstr>ChatGPT誕生</vt:lpstr>
      <vt:lpstr>預測模型</vt:lpstr>
      <vt:lpstr>預測建模 (predictive modeling)</vt:lpstr>
      <vt:lpstr>預測問題分類</vt:lpstr>
      <vt:lpstr>預測建模流程</vt:lpstr>
      <vt:lpstr>預測模型技術</vt:lpstr>
      <vt:lpstr>資料蒐集與分析</vt:lpstr>
      <vt:lpstr>建模與評估</vt:lpstr>
      <vt:lpstr>模型評估指標</vt:lpstr>
      <vt:lpstr>模型參數最佳化</vt:lpstr>
      <vt:lpstr>演算法治理 Algorithmic governmentality</vt:lpstr>
      <vt:lpstr>演算法治理應用</vt:lpstr>
      <vt:lpstr>預測再犯風險-費城隨機森林工具</vt:lpstr>
      <vt:lpstr>以巨量資料分析觀點探勘犯罪風 險因子與保護管束再犯之關聯性</vt:lpstr>
      <vt:lpstr>機器學習應用於再犯預測</vt:lpstr>
      <vt:lpstr>機器學習與再犯風險評估</vt:lpstr>
      <vt:lpstr>作業情境</vt:lpstr>
      <vt:lpstr>資料蒐集</vt:lpstr>
      <vt:lpstr>決策樹模型</vt:lpstr>
      <vt:lpstr>隨機森林模型</vt:lpstr>
      <vt:lpstr>隨機森林</vt:lpstr>
      <vt:lpstr>極限梯度提升 XGBoost</vt:lpstr>
      <vt:lpstr>類別資料分佈不平衡</vt:lpstr>
      <vt:lpstr>重要因子評估</vt:lpstr>
      <vt:lpstr>再犯風險評估智慧輔助系統開發</vt:lpstr>
      <vt:lpstr>再犯風險預測</vt:lpstr>
      <vt:lpstr>課程範圍</vt:lpstr>
      <vt:lpstr>課程內容</vt:lpstr>
      <vt:lpstr>課程進度</vt:lpstr>
      <vt:lpstr>成績計算 85~95</vt:lpstr>
      <vt:lpstr>課程使用工具</vt:lpstr>
      <vt:lpstr>Anaconda3</vt:lpstr>
      <vt:lpstr>Google Colab</vt:lpstr>
      <vt:lpstr>Jupyter Notebook</vt:lpstr>
      <vt:lpstr>Python 虛擬環境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鍾健雄</dc:creator>
  <cp:lastModifiedBy>鍾定揚 12376046 Daniel</cp:lastModifiedBy>
  <cp:revision>185</cp:revision>
  <dcterms:created xsi:type="dcterms:W3CDTF">2023-03-20T07:12:16Z</dcterms:created>
  <dcterms:modified xsi:type="dcterms:W3CDTF">2025-02-19T06:04:39Z</dcterms:modified>
</cp:coreProperties>
</file>